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26" r:id="rId2"/>
    <p:sldId id="379" r:id="rId3"/>
    <p:sldId id="380" r:id="rId4"/>
    <p:sldId id="526" r:id="rId5"/>
    <p:sldId id="527" r:id="rId6"/>
    <p:sldId id="532" r:id="rId7"/>
    <p:sldId id="528" r:id="rId8"/>
    <p:sldId id="529" r:id="rId9"/>
    <p:sldId id="504" r:id="rId10"/>
    <p:sldId id="505" r:id="rId11"/>
    <p:sldId id="514" r:id="rId12"/>
    <p:sldId id="516" r:id="rId13"/>
    <p:sldId id="517" r:id="rId14"/>
    <p:sldId id="518" r:id="rId15"/>
    <p:sldId id="519" r:id="rId16"/>
    <p:sldId id="520" r:id="rId17"/>
    <p:sldId id="511" r:id="rId18"/>
    <p:sldId id="530" r:id="rId19"/>
    <p:sldId id="522" r:id="rId20"/>
    <p:sldId id="513" r:id="rId21"/>
    <p:sldId id="521" r:id="rId22"/>
    <p:sldId id="523" r:id="rId23"/>
    <p:sldId id="533" r:id="rId24"/>
    <p:sldId id="32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0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5FBF3E-D2FD-4449-889D-4F5D3B934A54}" v="174" dt="2023-04-13T16:17:59.6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50" autoAdjust="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outlineViewPr>
    <p:cViewPr>
      <p:scale>
        <a:sx n="33" d="100"/>
        <a:sy n="33" d="100"/>
      </p:scale>
      <p:origin x="0" y="-84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tor Palacios, Lorena" userId="ea569e9f-a3a6-42dc-9c3f-4efce225367c" providerId="ADAL" clId="{4C5FBF3E-D2FD-4449-889D-4F5D3B934A54}"/>
    <pc:docChg chg="undo custSel addSld delSld modSld sldOrd">
      <pc:chgData name="Pastor Palacios, Lorena" userId="ea569e9f-a3a6-42dc-9c3f-4efce225367c" providerId="ADAL" clId="{4C5FBF3E-D2FD-4449-889D-4F5D3B934A54}" dt="2023-04-13T16:18:51.274" v="1056" actId="1076"/>
      <pc:docMkLst>
        <pc:docMk/>
      </pc:docMkLst>
      <pc:sldChg chg="del">
        <pc:chgData name="Pastor Palacios, Lorena" userId="ea569e9f-a3a6-42dc-9c3f-4efce225367c" providerId="ADAL" clId="{4C5FBF3E-D2FD-4449-889D-4F5D3B934A54}" dt="2023-04-13T16:14:01.461" v="965" actId="47"/>
        <pc:sldMkLst>
          <pc:docMk/>
          <pc:sldMk cId="1937573794" sldId="274"/>
        </pc:sldMkLst>
      </pc:sldChg>
      <pc:sldChg chg="del">
        <pc:chgData name="Pastor Palacios, Lorena" userId="ea569e9f-a3a6-42dc-9c3f-4efce225367c" providerId="ADAL" clId="{4C5FBF3E-D2FD-4449-889D-4F5D3B934A54}" dt="2023-04-13T16:14:01.461" v="965" actId="47"/>
        <pc:sldMkLst>
          <pc:docMk/>
          <pc:sldMk cId="887065840" sldId="275"/>
        </pc:sldMkLst>
      </pc:sldChg>
      <pc:sldChg chg="del">
        <pc:chgData name="Pastor Palacios, Lorena" userId="ea569e9f-a3a6-42dc-9c3f-4efce225367c" providerId="ADAL" clId="{4C5FBF3E-D2FD-4449-889D-4F5D3B934A54}" dt="2023-04-13T16:14:01.461" v="965" actId="47"/>
        <pc:sldMkLst>
          <pc:docMk/>
          <pc:sldMk cId="4118745233" sldId="277"/>
        </pc:sldMkLst>
      </pc:sldChg>
      <pc:sldChg chg="del">
        <pc:chgData name="Pastor Palacios, Lorena" userId="ea569e9f-a3a6-42dc-9c3f-4efce225367c" providerId="ADAL" clId="{4C5FBF3E-D2FD-4449-889D-4F5D3B934A54}" dt="2023-04-13T16:14:01.461" v="965" actId="47"/>
        <pc:sldMkLst>
          <pc:docMk/>
          <pc:sldMk cId="3958786556" sldId="287"/>
        </pc:sldMkLst>
      </pc:sldChg>
      <pc:sldChg chg="del">
        <pc:chgData name="Pastor Palacios, Lorena" userId="ea569e9f-a3a6-42dc-9c3f-4efce225367c" providerId="ADAL" clId="{4C5FBF3E-D2FD-4449-889D-4F5D3B934A54}" dt="2023-04-13T16:14:01.461" v="965" actId="47"/>
        <pc:sldMkLst>
          <pc:docMk/>
          <pc:sldMk cId="2840199164" sldId="289"/>
        </pc:sldMkLst>
      </pc:sldChg>
      <pc:sldChg chg="modSp mod ord">
        <pc:chgData name="Pastor Palacios, Lorena" userId="ea569e9f-a3a6-42dc-9c3f-4efce225367c" providerId="ADAL" clId="{4C5FBF3E-D2FD-4449-889D-4F5D3B934A54}" dt="2023-04-13T15:48:04.749" v="22" actId="20577"/>
        <pc:sldMkLst>
          <pc:docMk/>
          <pc:sldMk cId="4294904120" sldId="326"/>
        </pc:sldMkLst>
        <pc:spChg chg="mod">
          <ac:chgData name="Pastor Palacios, Lorena" userId="ea569e9f-a3a6-42dc-9c3f-4efce225367c" providerId="ADAL" clId="{4C5FBF3E-D2FD-4449-889D-4F5D3B934A54}" dt="2023-04-13T15:48:04.749" v="22" actId="20577"/>
          <ac:spMkLst>
            <pc:docMk/>
            <pc:sldMk cId="4294904120" sldId="326"/>
            <ac:spMk id="2" creationId="{00000000-0000-0000-0000-000000000000}"/>
          </ac:spMkLst>
        </pc:spChg>
        <pc:spChg chg="mod">
          <ac:chgData name="Pastor Palacios, Lorena" userId="ea569e9f-a3a6-42dc-9c3f-4efce225367c" providerId="ADAL" clId="{4C5FBF3E-D2FD-4449-889D-4F5D3B934A54}" dt="2023-04-13T15:47:34.396" v="9" actId="20577"/>
          <ac:spMkLst>
            <pc:docMk/>
            <pc:sldMk cId="4294904120" sldId="326"/>
            <ac:spMk id="3" creationId="{00000000-0000-0000-0000-000000000000}"/>
          </ac:spMkLst>
        </pc:spChg>
        <pc:picChg chg="mod">
          <ac:chgData name="Pastor Palacios, Lorena" userId="ea569e9f-a3a6-42dc-9c3f-4efce225367c" providerId="ADAL" clId="{4C5FBF3E-D2FD-4449-889D-4F5D3B934A54}" dt="2023-04-13T15:47:43.361" v="16" actId="1038"/>
          <ac:picMkLst>
            <pc:docMk/>
            <pc:sldMk cId="4294904120" sldId="326"/>
            <ac:picMk id="5" creationId="{918E42D6-F003-D116-12B9-A941B5AD3408}"/>
          </ac:picMkLst>
        </pc:picChg>
      </pc:sldChg>
      <pc:sldChg chg="del">
        <pc:chgData name="Pastor Palacios, Lorena" userId="ea569e9f-a3a6-42dc-9c3f-4efce225367c" providerId="ADAL" clId="{4C5FBF3E-D2FD-4449-889D-4F5D3B934A54}" dt="2023-04-13T16:14:01.461" v="965" actId="47"/>
        <pc:sldMkLst>
          <pc:docMk/>
          <pc:sldMk cId="3688440660" sldId="330"/>
        </pc:sldMkLst>
      </pc:sldChg>
      <pc:sldChg chg="del">
        <pc:chgData name="Pastor Palacios, Lorena" userId="ea569e9f-a3a6-42dc-9c3f-4efce225367c" providerId="ADAL" clId="{4C5FBF3E-D2FD-4449-889D-4F5D3B934A54}" dt="2023-04-13T16:14:01.461" v="965" actId="47"/>
        <pc:sldMkLst>
          <pc:docMk/>
          <pc:sldMk cId="1965760038" sldId="342"/>
        </pc:sldMkLst>
      </pc:sldChg>
      <pc:sldChg chg="del">
        <pc:chgData name="Pastor Palacios, Lorena" userId="ea569e9f-a3a6-42dc-9c3f-4efce225367c" providerId="ADAL" clId="{4C5FBF3E-D2FD-4449-889D-4F5D3B934A54}" dt="2023-04-13T16:14:01.461" v="965" actId="47"/>
        <pc:sldMkLst>
          <pc:docMk/>
          <pc:sldMk cId="4157705220" sldId="343"/>
        </pc:sldMkLst>
      </pc:sldChg>
      <pc:sldChg chg="del">
        <pc:chgData name="Pastor Palacios, Lorena" userId="ea569e9f-a3a6-42dc-9c3f-4efce225367c" providerId="ADAL" clId="{4C5FBF3E-D2FD-4449-889D-4F5D3B934A54}" dt="2023-04-13T16:14:01.461" v="965" actId="47"/>
        <pc:sldMkLst>
          <pc:docMk/>
          <pc:sldMk cId="1698160232" sldId="346"/>
        </pc:sldMkLst>
      </pc:sldChg>
      <pc:sldChg chg="del">
        <pc:chgData name="Pastor Palacios, Lorena" userId="ea569e9f-a3a6-42dc-9c3f-4efce225367c" providerId="ADAL" clId="{4C5FBF3E-D2FD-4449-889D-4F5D3B934A54}" dt="2023-04-13T16:14:01.461" v="965" actId="47"/>
        <pc:sldMkLst>
          <pc:docMk/>
          <pc:sldMk cId="2960031717" sldId="347"/>
        </pc:sldMkLst>
      </pc:sldChg>
      <pc:sldChg chg="del">
        <pc:chgData name="Pastor Palacios, Lorena" userId="ea569e9f-a3a6-42dc-9c3f-4efce225367c" providerId="ADAL" clId="{4C5FBF3E-D2FD-4449-889D-4F5D3B934A54}" dt="2023-04-13T16:14:01.461" v="965" actId="47"/>
        <pc:sldMkLst>
          <pc:docMk/>
          <pc:sldMk cId="2542326358" sldId="355"/>
        </pc:sldMkLst>
      </pc:sldChg>
      <pc:sldChg chg="del">
        <pc:chgData name="Pastor Palacios, Lorena" userId="ea569e9f-a3a6-42dc-9c3f-4efce225367c" providerId="ADAL" clId="{4C5FBF3E-D2FD-4449-889D-4F5D3B934A54}" dt="2023-04-13T16:14:01.461" v="965" actId="47"/>
        <pc:sldMkLst>
          <pc:docMk/>
          <pc:sldMk cId="629687734" sldId="357"/>
        </pc:sldMkLst>
      </pc:sldChg>
      <pc:sldChg chg="del">
        <pc:chgData name="Pastor Palacios, Lorena" userId="ea569e9f-a3a6-42dc-9c3f-4efce225367c" providerId="ADAL" clId="{4C5FBF3E-D2FD-4449-889D-4F5D3B934A54}" dt="2023-04-13T16:14:01.461" v="965" actId="47"/>
        <pc:sldMkLst>
          <pc:docMk/>
          <pc:sldMk cId="4278417855" sldId="358"/>
        </pc:sldMkLst>
      </pc:sldChg>
      <pc:sldChg chg="del">
        <pc:chgData name="Pastor Palacios, Lorena" userId="ea569e9f-a3a6-42dc-9c3f-4efce225367c" providerId="ADAL" clId="{4C5FBF3E-D2FD-4449-889D-4F5D3B934A54}" dt="2023-04-13T16:14:01.461" v="965" actId="47"/>
        <pc:sldMkLst>
          <pc:docMk/>
          <pc:sldMk cId="4269610178" sldId="359"/>
        </pc:sldMkLst>
      </pc:sldChg>
      <pc:sldChg chg="del">
        <pc:chgData name="Pastor Palacios, Lorena" userId="ea569e9f-a3a6-42dc-9c3f-4efce225367c" providerId="ADAL" clId="{4C5FBF3E-D2FD-4449-889D-4F5D3B934A54}" dt="2023-04-13T16:14:01.461" v="965" actId="47"/>
        <pc:sldMkLst>
          <pc:docMk/>
          <pc:sldMk cId="3252496783" sldId="360"/>
        </pc:sldMkLst>
      </pc:sldChg>
      <pc:sldChg chg="del">
        <pc:chgData name="Pastor Palacios, Lorena" userId="ea569e9f-a3a6-42dc-9c3f-4efce225367c" providerId="ADAL" clId="{4C5FBF3E-D2FD-4449-889D-4F5D3B934A54}" dt="2023-04-13T16:14:01.461" v="965" actId="47"/>
        <pc:sldMkLst>
          <pc:docMk/>
          <pc:sldMk cId="2259772473" sldId="361"/>
        </pc:sldMkLst>
      </pc:sldChg>
      <pc:sldChg chg="del">
        <pc:chgData name="Pastor Palacios, Lorena" userId="ea569e9f-a3a6-42dc-9c3f-4efce225367c" providerId="ADAL" clId="{4C5FBF3E-D2FD-4449-889D-4F5D3B934A54}" dt="2023-04-13T16:14:01.461" v="965" actId="47"/>
        <pc:sldMkLst>
          <pc:docMk/>
          <pc:sldMk cId="1680329535" sldId="362"/>
        </pc:sldMkLst>
      </pc:sldChg>
      <pc:sldChg chg="del">
        <pc:chgData name="Pastor Palacios, Lorena" userId="ea569e9f-a3a6-42dc-9c3f-4efce225367c" providerId="ADAL" clId="{4C5FBF3E-D2FD-4449-889D-4F5D3B934A54}" dt="2023-04-13T16:14:01.461" v="965" actId="47"/>
        <pc:sldMkLst>
          <pc:docMk/>
          <pc:sldMk cId="583222718" sldId="363"/>
        </pc:sldMkLst>
      </pc:sldChg>
      <pc:sldChg chg="del">
        <pc:chgData name="Pastor Palacios, Lorena" userId="ea569e9f-a3a6-42dc-9c3f-4efce225367c" providerId="ADAL" clId="{4C5FBF3E-D2FD-4449-889D-4F5D3B934A54}" dt="2023-04-13T16:14:01.461" v="965" actId="47"/>
        <pc:sldMkLst>
          <pc:docMk/>
          <pc:sldMk cId="3830979131" sldId="364"/>
        </pc:sldMkLst>
      </pc:sldChg>
      <pc:sldChg chg="del">
        <pc:chgData name="Pastor Palacios, Lorena" userId="ea569e9f-a3a6-42dc-9c3f-4efce225367c" providerId="ADAL" clId="{4C5FBF3E-D2FD-4449-889D-4F5D3B934A54}" dt="2023-04-13T16:14:01.461" v="965" actId="47"/>
        <pc:sldMkLst>
          <pc:docMk/>
          <pc:sldMk cId="775045112" sldId="365"/>
        </pc:sldMkLst>
      </pc:sldChg>
      <pc:sldChg chg="del">
        <pc:chgData name="Pastor Palacios, Lorena" userId="ea569e9f-a3a6-42dc-9c3f-4efce225367c" providerId="ADAL" clId="{4C5FBF3E-D2FD-4449-889D-4F5D3B934A54}" dt="2023-04-13T16:14:01.461" v="965" actId="47"/>
        <pc:sldMkLst>
          <pc:docMk/>
          <pc:sldMk cId="19203574" sldId="367"/>
        </pc:sldMkLst>
      </pc:sldChg>
      <pc:sldChg chg="del">
        <pc:chgData name="Pastor Palacios, Lorena" userId="ea569e9f-a3a6-42dc-9c3f-4efce225367c" providerId="ADAL" clId="{4C5FBF3E-D2FD-4449-889D-4F5D3B934A54}" dt="2023-04-13T16:14:01.461" v="965" actId="47"/>
        <pc:sldMkLst>
          <pc:docMk/>
          <pc:sldMk cId="3769373292" sldId="368"/>
        </pc:sldMkLst>
      </pc:sldChg>
      <pc:sldChg chg="del">
        <pc:chgData name="Pastor Palacios, Lorena" userId="ea569e9f-a3a6-42dc-9c3f-4efce225367c" providerId="ADAL" clId="{4C5FBF3E-D2FD-4449-889D-4F5D3B934A54}" dt="2023-04-13T16:14:01.461" v="965" actId="47"/>
        <pc:sldMkLst>
          <pc:docMk/>
          <pc:sldMk cId="30680264" sldId="369"/>
        </pc:sldMkLst>
      </pc:sldChg>
      <pc:sldChg chg="del">
        <pc:chgData name="Pastor Palacios, Lorena" userId="ea569e9f-a3a6-42dc-9c3f-4efce225367c" providerId="ADAL" clId="{4C5FBF3E-D2FD-4449-889D-4F5D3B934A54}" dt="2023-04-13T16:14:01.461" v="965" actId="47"/>
        <pc:sldMkLst>
          <pc:docMk/>
          <pc:sldMk cId="1337374170" sldId="371"/>
        </pc:sldMkLst>
      </pc:sldChg>
      <pc:sldChg chg="del">
        <pc:chgData name="Pastor Palacios, Lorena" userId="ea569e9f-a3a6-42dc-9c3f-4efce225367c" providerId="ADAL" clId="{4C5FBF3E-D2FD-4449-889D-4F5D3B934A54}" dt="2023-04-13T16:14:01.461" v="965" actId="47"/>
        <pc:sldMkLst>
          <pc:docMk/>
          <pc:sldMk cId="2000149327" sldId="376"/>
        </pc:sldMkLst>
      </pc:sldChg>
      <pc:sldChg chg="del">
        <pc:chgData name="Pastor Palacios, Lorena" userId="ea569e9f-a3a6-42dc-9c3f-4efce225367c" providerId="ADAL" clId="{4C5FBF3E-D2FD-4449-889D-4F5D3B934A54}" dt="2023-04-13T15:47:37.847" v="10" actId="47"/>
        <pc:sldMkLst>
          <pc:docMk/>
          <pc:sldMk cId="2560368998" sldId="377"/>
        </pc:sldMkLst>
      </pc:sldChg>
      <pc:sldChg chg="del">
        <pc:chgData name="Pastor Palacios, Lorena" userId="ea569e9f-a3a6-42dc-9c3f-4efce225367c" providerId="ADAL" clId="{4C5FBF3E-D2FD-4449-889D-4F5D3B934A54}" dt="2023-04-13T16:14:01.461" v="965" actId="47"/>
        <pc:sldMkLst>
          <pc:docMk/>
          <pc:sldMk cId="2126614974" sldId="378"/>
        </pc:sldMkLst>
      </pc:sldChg>
      <pc:sldChg chg="del">
        <pc:chgData name="Pastor Palacios, Lorena" userId="ea569e9f-a3a6-42dc-9c3f-4efce225367c" providerId="ADAL" clId="{4C5FBF3E-D2FD-4449-889D-4F5D3B934A54}" dt="2023-04-13T15:48:23.822" v="24" actId="47"/>
        <pc:sldMkLst>
          <pc:docMk/>
          <pc:sldMk cId="1940702297" sldId="381"/>
        </pc:sldMkLst>
      </pc:sldChg>
      <pc:sldChg chg="del">
        <pc:chgData name="Pastor Palacios, Lorena" userId="ea569e9f-a3a6-42dc-9c3f-4efce225367c" providerId="ADAL" clId="{4C5FBF3E-D2FD-4449-889D-4F5D3B934A54}" dt="2023-04-13T15:48:34.845" v="26" actId="47"/>
        <pc:sldMkLst>
          <pc:docMk/>
          <pc:sldMk cId="3861563158" sldId="491"/>
        </pc:sldMkLst>
      </pc:sldChg>
      <pc:sldChg chg="del">
        <pc:chgData name="Pastor Palacios, Lorena" userId="ea569e9f-a3a6-42dc-9c3f-4efce225367c" providerId="ADAL" clId="{4C5FBF3E-D2FD-4449-889D-4F5D3B934A54}" dt="2023-04-13T15:50:42.906" v="36" actId="47"/>
        <pc:sldMkLst>
          <pc:docMk/>
          <pc:sldMk cId="3267381733" sldId="492"/>
        </pc:sldMkLst>
      </pc:sldChg>
      <pc:sldChg chg="del">
        <pc:chgData name="Pastor Palacios, Lorena" userId="ea569e9f-a3a6-42dc-9c3f-4efce225367c" providerId="ADAL" clId="{4C5FBF3E-D2FD-4449-889D-4F5D3B934A54}" dt="2023-04-13T15:48:52.805" v="28" actId="47"/>
        <pc:sldMkLst>
          <pc:docMk/>
          <pc:sldMk cId="74122601" sldId="493"/>
        </pc:sldMkLst>
      </pc:sldChg>
      <pc:sldChg chg="del">
        <pc:chgData name="Pastor Palacios, Lorena" userId="ea569e9f-a3a6-42dc-9c3f-4efce225367c" providerId="ADAL" clId="{4C5FBF3E-D2FD-4449-889D-4F5D3B934A54}" dt="2023-04-13T15:49:32.948" v="32" actId="47"/>
        <pc:sldMkLst>
          <pc:docMk/>
          <pc:sldMk cId="0" sldId="494"/>
        </pc:sldMkLst>
      </pc:sldChg>
      <pc:sldChg chg="addSp modSp mod">
        <pc:chgData name="Pastor Palacios, Lorena" userId="ea569e9f-a3a6-42dc-9c3f-4efce225367c" providerId="ADAL" clId="{4C5FBF3E-D2FD-4449-889D-4F5D3B934A54}" dt="2023-04-13T15:55:41.633" v="539" actId="790"/>
        <pc:sldMkLst>
          <pc:docMk/>
          <pc:sldMk cId="1030210690" sldId="504"/>
        </pc:sldMkLst>
        <pc:spChg chg="mod">
          <ac:chgData name="Pastor Palacios, Lorena" userId="ea569e9f-a3a6-42dc-9c3f-4efce225367c" providerId="ADAL" clId="{4C5FBF3E-D2FD-4449-889D-4F5D3B934A54}" dt="2023-04-13T15:52:57.626" v="59" actId="1076"/>
          <ac:spMkLst>
            <pc:docMk/>
            <pc:sldMk cId="1030210690" sldId="504"/>
            <ac:spMk id="2" creationId="{A37114DD-C288-0635-1DA9-210D3878FBC2}"/>
          </ac:spMkLst>
        </pc:spChg>
        <pc:spChg chg="mod">
          <ac:chgData name="Pastor Palacios, Lorena" userId="ea569e9f-a3a6-42dc-9c3f-4efce225367c" providerId="ADAL" clId="{4C5FBF3E-D2FD-4449-889D-4F5D3B934A54}" dt="2023-04-13T15:55:41.633" v="539" actId="790"/>
          <ac:spMkLst>
            <pc:docMk/>
            <pc:sldMk cId="1030210690" sldId="504"/>
            <ac:spMk id="3" creationId="{001CB26F-64AD-8073-44D2-FF7EC304D1AC}"/>
          </ac:spMkLst>
        </pc:spChg>
        <pc:spChg chg="add mod">
          <ac:chgData name="Pastor Palacios, Lorena" userId="ea569e9f-a3a6-42dc-9c3f-4efce225367c" providerId="ADAL" clId="{4C5FBF3E-D2FD-4449-889D-4F5D3B934A54}" dt="2023-04-13T15:53:01.622" v="60" actId="1076"/>
          <ac:spMkLst>
            <pc:docMk/>
            <pc:sldMk cId="1030210690" sldId="504"/>
            <ac:spMk id="7" creationId="{B2657D52-6E46-D721-DBFB-1AC9D7D95313}"/>
          </ac:spMkLst>
        </pc:spChg>
        <pc:picChg chg="mod">
          <ac:chgData name="Pastor Palacios, Lorena" userId="ea569e9f-a3a6-42dc-9c3f-4efce225367c" providerId="ADAL" clId="{4C5FBF3E-D2FD-4449-889D-4F5D3B934A54}" dt="2023-04-13T15:52:52.463" v="58" actId="1076"/>
          <ac:picMkLst>
            <pc:docMk/>
            <pc:sldMk cId="1030210690" sldId="504"/>
            <ac:picMk id="9" creationId="{6A3307C7-13EB-4B62-2942-FE27AEE630E0}"/>
          </ac:picMkLst>
        </pc:picChg>
      </pc:sldChg>
      <pc:sldChg chg="addSp delSp modSp mod">
        <pc:chgData name="Pastor Palacios, Lorena" userId="ea569e9f-a3a6-42dc-9c3f-4efce225367c" providerId="ADAL" clId="{4C5FBF3E-D2FD-4449-889D-4F5D3B934A54}" dt="2023-04-13T15:56:35.199" v="550" actId="478"/>
        <pc:sldMkLst>
          <pc:docMk/>
          <pc:sldMk cId="1981654065" sldId="505"/>
        </pc:sldMkLst>
        <pc:picChg chg="add mod ord modCrop">
          <ac:chgData name="Pastor Palacios, Lorena" userId="ea569e9f-a3a6-42dc-9c3f-4efce225367c" providerId="ADAL" clId="{4C5FBF3E-D2FD-4449-889D-4F5D3B934A54}" dt="2023-04-13T15:56:30.534" v="548" actId="167"/>
          <ac:picMkLst>
            <pc:docMk/>
            <pc:sldMk cId="1981654065" sldId="505"/>
            <ac:picMk id="3" creationId="{3B9C24F2-650A-4462-8341-749C56DDE5E1}"/>
          </ac:picMkLst>
        </pc:picChg>
        <pc:picChg chg="del mod">
          <ac:chgData name="Pastor Palacios, Lorena" userId="ea569e9f-a3a6-42dc-9c3f-4efce225367c" providerId="ADAL" clId="{4C5FBF3E-D2FD-4449-889D-4F5D3B934A54}" dt="2023-04-13T15:56:35.199" v="550" actId="478"/>
          <ac:picMkLst>
            <pc:docMk/>
            <pc:sldMk cId="1981654065" sldId="505"/>
            <ac:picMk id="13" creationId="{1025AC44-E058-A7FA-D97D-F6DB4E3B11F8}"/>
          </ac:picMkLst>
        </pc:picChg>
      </pc:sldChg>
      <pc:sldChg chg="modSp mod">
        <pc:chgData name="Pastor Palacios, Lorena" userId="ea569e9f-a3a6-42dc-9c3f-4efce225367c" providerId="ADAL" clId="{4C5FBF3E-D2FD-4449-889D-4F5D3B934A54}" dt="2023-04-13T15:52:12.722" v="51" actId="1076"/>
        <pc:sldMkLst>
          <pc:docMk/>
          <pc:sldMk cId="1417706340" sldId="511"/>
        </pc:sldMkLst>
        <pc:spChg chg="mod">
          <ac:chgData name="Pastor Palacios, Lorena" userId="ea569e9f-a3a6-42dc-9c3f-4efce225367c" providerId="ADAL" clId="{4C5FBF3E-D2FD-4449-889D-4F5D3B934A54}" dt="2023-04-13T15:52:12.722" v="51" actId="1076"/>
          <ac:spMkLst>
            <pc:docMk/>
            <pc:sldMk cId="1417706340" sldId="511"/>
            <ac:spMk id="2" creationId="{A37114DD-C288-0635-1DA9-210D3878FBC2}"/>
          </ac:spMkLst>
        </pc:spChg>
        <pc:spChg chg="mod">
          <ac:chgData name="Pastor Palacios, Lorena" userId="ea569e9f-a3a6-42dc-9c3f-4efce225367c" providerId="ADAL" clId="{4C5FBF3E-D2FD-4449-889D-4F5D3B934A54}" dt="2023-04-13T15:51:48.023" v="48" actId="20577"/>
          <ac:spMkLst>
            <pc:docMk/>
            <pc:sldMk cId="1417706340" sldId="511"/>
            <ac:spMk id="3" creationId="{001CB26F-64AD-8073-44D2-FF7EC304D1AC}"/>
          </ac:spMkLst>
        </pc:spChg>
      </pc:sldChg>
      <pc:sldChg chg="addSp delSp modSp mod">
        <pc:chgData name="Pastor Palacios, Lorena" userId="ea569e9f-a3a6-42dc-9c3f-4efce225367c" providerId="ADAL" clId="{4C5FBF3E-D2FD-4449-889D-4F5D3B934A54}" dt="2023-04-13T16:06:10.244" v="750" actId="1076"/>
        <pc:sldMkLst>
          <pc:docMk/>
          <pc:sldMk cId="2916662068" sldId="513"/>
        </pc:sldMkLst>
        <pc:spChg chg="add mod">
          <ac:chgData name="Pastor Palacios, Lorena" userId="ea569e9f-a3a6-42dc-9c3f-4efce225367c" providerId="ADAL" clId="{4C5FBF3E-D2FD-4449-889D-4F5D3B934A54}" dt="2023-04-13T16:06:10.244" v="750" actId="1076"/>
          <ac:spMkLst>
            <pc:docMk/>
            <pc:sldMk cId="2916662068" sldId="513"/>
            <ac:spMk id="3" creationId="{E6F3DB07-7352-7BC6-90F9-BDD77A9E32C7}"/>
          </ac:spMkLst>
        </pc:spChg>
        <pc:spChg chg="mod">
          <ac:chgData name="Pastor Palacios, Lorena" userId="ea569e9f-a3a6-42dc-9c3f-4efce225367c" providerId="ADAL" clId="{4C5FBF3E-D2FD-4449-889D-4F5D3B934A54}" dt="2023-04-13T16:05:54.538" v="748" actId="1076"/>
          <ac:spMkLst>
            <pc:docMk/>
            <pc:sldMk cId="2916662068" sldId="513"/>
            <ac:spMk id="15" creationId="{CABA8DF9-80BB-B778-B3C5-1BA7877C454C}"/>
          </ac:spMkLst>
        </pc:spChg>
        <pc:spChg chg="mod">
          <ac:chgData name="Pastor Palacios, Lorena" userId="ea569e9f-a3a6-42dc-9c3f-4efce225367c" providerId="ADAL" clId="{4C5FBF3E-D2FD-4449-889D-4F5D3B934A54}" dt="2023-04-13T16:05:43.528" v="746" actId="14100"/>
          <ac:spMkLst>
            <pc:docMk/>
            <pc:sldMk cId="2916662068" sldId="513"/>
            <ac:spMk id="16" creationId="{6D0441ED-E632-84F6-37EC-A233D04E8E7E}"/>
          </ac:spMkLst>
        </pc:spChg>
        <pc:picChg chg="add mod ord modCrop">
          <ac:chgData name="Pastor Palacios, Lorena" userId="ea569e9f-a3a6-42dc-9c3f-4efce225367c" providerId="ADAL" clId="{4C5FBF3E-D2FD-4449-889D-4F5D3B934A54}" dt="2023-04-13T16:05:31.531" v="743" actId="167"/>
          <ac:picMkLst>
            <pc:docMk/>
            <pc:sldMk cId="2916662068" sldId="513"/>
            <ac:picMk id="2" creationId="{DB61BEAC-1E2E-BBC3-025B-E094F221060F}"/>
          </ac:picMkLst>
        </pc:picChg>
        <pc:picChg chg="del">
          <ac:chgData name="Pastor Palacios, Lorena" userId="ea569e9f-a3a6-42dc-9c3f-4efce225367c" providerId="ADAL" clId="{4C5FBF3E-D2FD-4449-889D-4F5D3B934A54}" dt="2023-04-13T16:05:33.273" v="744" actId="478"/>
          <ac:picMkLst>
            <pc:docMk/>
            <pc:sldMk cId="2916662068" sldId="513"/>
            <ac:picMk id="11" creationId="{3450F6D7-815D-5350-4F6A-A97839B64B8F}"/>
          </ac:picMkLst>
        </pc:picChg>
        <pc:cxnChg chg="mod">
          <ac:chgData name="Pastor Palacios, Lorena" userId="ea569e9f-a3a6-42dc-9c3f-4efce225367c" providerId="ADAL" clId="{4C5FBF3E-D2FD-4449-889D-4F5D3B934A54}" dt="2023-04-13T16:05:46.640" v="747" actId="1076"/>
          <ac:cxnSpMkLst>
            <pc:docMk/>
            <pc:sldMk cId="2916662068" sldId="513"/>
            <ac:cxnSpMk id="17" creationId="{2E5FFD19-4CAE-A098-1D58-2BAC04938847}"/>
          </ac:cxnSpMkLst>
        </pc:cxnChg>
      </pc:sldChg>
      <pc:sldChg chg="addSp delSp modSp mod">
        <pc:chgData name="Pastor Palacios, Lorena" userId="ea569e9f-a3a6-42dc-9c3f-4efce225367c" providerId="ADAL" clId="{4C5FBF3E-D2FD-4449-889D-4F5D3B934A54}" dt="2023-04-13T15:56:54.852" v="556" actId="1076"/>
        <pc:sldMkLst>
          <pc:docMk/>
          <pc:sldMk cId="362244465" sldId="514"/>
        </pc:sldMkLst>
        <pc:spChg chg="mod">
          <ac:chgData name="Pastor Palacios, Lorena" userId="ea569e9f-a3a6-42dc-9c3f-4efce225367c" providerId="ADAL" clId="{4C5FBF3E-D2FD-4449-889D-4F5D3B934A54}" dt="2023-04-13T15:56:51.259" v="555" actId="14100"/>
          <ac:spMkLst>
            <pc:docMk/>
            <pc:sldMk cId="362244465" sldId="514"/>
            <ac:spMk id="2" creationId="{4ECF40E2-5E9F-7F76-B36A-C10F7B754902}"/>
          </ac:spMkLst>
        </pc:spChg>
        <pc:spChg chg="mod">
          <ac:chgData name="Pastor Palacios, Lorena" userId="ea569e9f-a3a6-42dc-9c3f-4efce225367c" providerId="ADAL" clId="{4C5FBF3E-D2FD-4449-889D-4F5D3B934A54}" dt="2023-04-13T15:56:54.852" v="556" actId="1076"/>
          <ac:spMkLst>
            <pc:docMk/>
            <pc:sldMk cId="362244465" sldId="514"/>
            <ac:spMk id="7" creationId="{25238AEA-63ED-1651-8672-C3BBFCF99593}"/>
          </ac:spMkLst>
        </pc:spChg>
        <pc:picChg chg="add mod ord">
          <ac:chgData name="Pastor Palacios, Lorena" userId="ea569e9f-a3a6-42dc-9c3f-4efce225367c" providerId="ADAL" clId="{4C5FBF3E-D2FD-4449-889D-4F5D3B934A54}" dt="2023-04-13T15:56:43.411" v="552" actId="167"/>
          <ac:picMkLst>
            <pc:docMk/>
            <pc:sldMk cId="362244465" sldId="514"/>
            <ac:picMk id="3" creationId="{BC81B776-968B-FF5E-87FA-6C98EEF37055}"/>
          </ac:picMkLst>
        </pc:picChg>
        <pc:picChg chg="del">
          <ac:chgData name="Pastor Palacios, Lorena" userId="ea569e9f-a3a6-42dc-9c3f-4efce225367c" providerId="ADAL" clId="{4C5FBF3E-D2FD-4449-889D-4F5D3B934A54}" dt="2023-04-13T15:56:44.602" v="553" actId="478"/>
          <ac:picMkLst>
            <pc:docMk/>
            <pc:sldMk cId="362244465" sldId="514"/>
            <ac:picMk id="8" creationId="{86E3A94F-DE9C-23E2-3514-00132137C935}"/>
          </ac:picMkLst>
        </pc:picChg>
      </pc:sldChg>
      <pc:sldChg chg="addSp delSp modSp mod">
        <pc:chgData name="Pastor Palacios, Lorena" userId="ea569e9f-a3a6-42dc-9c3f-4efce225367c" providerId="ADAL" clId="{4C5FBF3E-D2FD-4449-889D-4F5D3B934A54}" dt="2023-04-13T15:57:08.914" v="563" actId="14100"/>
        <pc:sldMkLst>
          <pc:docMk/>
          <pc:sldMk cId="3230934117" sldId="516"/>
        </pc:sldMkLst>
        <pc:spChg chg="mod">
          <ac:chgData name="Pastor Palacios, Lorena" userId="ea569e9f-a3a6-42dc-9c3f-4efce225367c" providerId="ADAL" clId="{4C5FBF3E-D2FD-4449-889D-4F5D3B934A54}" dt="2023-04-13T15:57:08.914" v="563" actId="14100"/>
          <ac:spMkLst>
            <pc:docMk/>
            <pc:sldMk cId="3230934117" sldId="516"/>
            <ac:spMk id="2" creationId="{4E4FF178-3EA2-06D1-F9EE-E7B44D7BEF89}"/>
          </ac:spMkLst>
        </pc:spChg>
        <pc:picChg chg="del">
          <ac:chgData name="Pastor Palacios, Lorena" userId="ea569e9f-a3a6-42dc-9c3f-4efce225367c" providerId="ADAL" clId="{4C5FBF3E-D2FD-4449-889D-4F5D3B934A54}" dt="2023-04-13T15:57:01.972" v="559" actId="478"/>
          <ac:picMkLst>
            <pc:docMk/>
            <pc:sldMk cId="3230934117" sldId="516"/>
            <ac:picMk id="3" creationId="{CB8499BA-A045-DD7E-D0DF-9AACF7949625}"/>
          </ac:picMkLst>
        </pc:picChg>
        <pc:picChg chg="add mod ord">
          <ac:chgData name="Pastor Palacios, Lorena" userId="ea569e9f-a3a6-42dc-9c3f-4efce225367c" providerId="ADAL" clId="{4C5FBF3E-D2FD-4449-889D-4F5D3B934A54}" dt="2023-04-13T15:57:04.899" v="561" actId="1076"/>
          <ac:picMkLst>
            <pc:docMk/>
            <pc:sldMk cId="3230934117" sldId="516"/>
            <ac:picMk id="7" creationId="{8FA18018-1DFD-6FB9-29F3-36458BFE40CD}"/>
          </ac:picMkLst>
        </pc:picChg>
      </pc:sldChg>
      <pc:sldChg chg="addSp delSp modSp mod">
        <pc:chgData name="Pastor Palacios, Lorena" userId="ea569e9f-a3a6-42dc-9c3f-4efce225367c" providerId="ADAL" clId="{4C5FBF3E-D2FD-4449-889D-4F5D3B934A54}" dt="2023-04-13T15:58:07.190" v="595" actId="1076"/>
        <pc:sldMkLst>
          <pc:docMk/>
          <pc:sldMk cId="1400219230" sldId="517"/>
        </pc:sldMkLst>
        <pc:spChg chg="mod">
          <ac:chgData name="Pastor Palacios, Lorena" userId="ea569e9f-a3a6-42dc-9c3f-4efce225367c" providerId="ADAL" clId="{4C5FBF3E-D2FD-4449-889D-4F5D3B934A54}" dt="2023-04-13T15:58:07.190" v="595" actId="1076"/>
          <ac:spMkLst>
            <pc:docMk/>
            <pc:sldMk cId="1400219230" sldId="517"/>
            <ac:spMk id="3" creationId="{5581E8AF-26EC-1D68-9A41-791A8ACCB7F2}"/>
          </ac:spMkLst>
        </pc:spChg>
        <pc:spChg chg="mod">
          <ac:chgData name="Pastor Palacios, Lorena" userId="ea569e9f-a3a6-42dc-9c3f-4efce225367c" providerId="ADAL" clId="{4C5FBF3E-D2FD-4449-889D-4F5D3B934A54}" dt="2023-04-13T15:58:03.251" v="594" actId="1037"/>
          <ac:spMkLst>
            <pc:docMk/>
            <pc:sldMk cId="1400219230" sldId="517"/>
            <ac:spMk id="7" creationId="{8A57971C-6248-6BF6-FA27-64F00AC7CF12}"/>
          </ac:spMkLst>
        </pc:spChg>
        <pc:picChg chg="del">
          <ac:chgData name="Pastor Palacios, Lorena" userId="ea569e9f-a3a6-42dc-9c3f-4efce225367c" providerId="ADAL" clId="{4C5FBF3E-D2FD-4449-889D-4F5D3B934A54}" dt="2023-04-13T15:57:34.084" v="564" actId="478"/>
          <ac:picMkLst>
            <pc:docMk/>
            <pc:sldMk cId="1400219230" sldId="517"/>
            <ac:picMk id="9" creationId="{0CAAF53C-4E23-D508-13B7-F5DB4947AA87}"/>
          </ac:picMkLst>
        </pc:picChg>
        <pc:picChg chg="add mod ord modCrop">
          <ac:chgData name="Pastor Palacios, Lorena" userId="ea569e9f-a3a6-42dc-9c3f-4efce225367c" providerId="ADAL" clId="{4C5FBF3E-D2FD-4449-889D-4F5D3B934A54}" dt="2023-04-13T15:57:56.230" v="572" actId="167"/>
          <ac:picMkLst>
            <pc:docMk/>
            <pc:sldMk cId="1400219230" sldId="517"/>
            <ac:picMk id="10" creationId="{F5B54669-3E06-BE39-AC27-F328C157D088}"/>
          </ac:picMkLst>
        </pc:picChg>
        <pc:cxnChg chg="mod">
          <ac:chgData name="Pastor Palacios, Lorena" userId="ea569e9f-a3a6-42dc-9c3f-4efce225367c" providerId="ADAL" clId="{4C5FBF3E-D2FD-4449-889D-4F5D3B934A54}" dt="2023-04-13T15:58:03.251" v="594" actId="1037"/>
          <ac:cxnSpMkLst>
            <pc:docMk/>
            <pc:sldMk cId="1400219230" sldId="517"/>
            <ac:cxnSpMk id="8" creationId="{4CE307BA-F6AB-EA62-C926-B8876579C483}"/>
          </ac:cxnSpMkLst>
        </pc:cxnChg>
      </pc:sldChg>
      <pc:sldChg chg="addSp delSp modSp mod">
        <pc:chgData name="Pastor Palacios, Lorena" userId="ea569e9f-a3a6-42dc-9c3f-4efce225367c" providerId="ADAL" clId="{4C5FBF3E-D2FD-4449-889D-4F5D3B934A54}" dt="2023-04-13T15:59:04.079" v="624" actId="1076"/>
        <pc:sldMkLst>
          <pc:docMk/>
          <pc:sldMk cId="4041417375" sldId="518"/>
        </pc:sldMkLst>
        <pc:spChg chg="mod">
          <ac:chgData name="Pastor Palacios, Lorena" userId="ea569e9f-a3a6-42dc-9c3f-4efce225367c" providerId="ADAL" clId="{4C5FBF3E-D2FD-4449-889D-4F5D3B934A54}" dt="2023-04-13T15:59:04.079" v="624" actId="1076"/>
          <ac:spMkLst>
            <pc:docMk/>
            <pc:sldMk cId="4041417375" sldId="518"/>
            <ac:spMk id="3" creationId="{332E4502-3E99-A490-EB60-9F52D5C85F61}"/>
          </ac:spMkLst>
        </pc:spChg>
        <pc:spChg chg="mod">
          <ac:chgData name="Pastor Palacios, Lorena" userId="ea569e9f-a3a6-42dc-9c3f-4efce225367c" providerId="ADAL" clId="{4C5FBF3E-D2FD-4449-889D-4F5D3B934A54}" dt="2023-04-13T15:58:56.239" v="622" actId="1038"/>
          <ac:spMkLst>
            <pc:docMk/>
            <pc:sldMk cId="4041417375" sldId="518"/>
            <ac:spMk id="11" creationId="{86BF556A-6DB5-5A51-90FC-15D8F708FFF7}"/>
          </ac:spMkLst>
        </pc:spChg>
        <pc:picChg chg="add mod ord modCrop">
          <ac:chgData name="Pastor Palacios, Lorena" userId="ea569e9f-a3a6-42dc-9c3f-4efce225367c" providerId="ADAL" clId="{4C5FBF3E-D2FD-4449-889D-4F5D3B934A54}" dt="2023-04-13T15:58:51.436" v="603" actId="167"/>
          <ac:picMkLst>
            <pc:docMk/>
            <pc:sldMk cId="4041417375" sldId="518"/>
            <ac:picMk id="7" creationId="{C9FAE530-02A3-B989-6D51-CB2A72BF1F92}"/>
          </ac:picMkLst>
        </pc:picChg>
        <pc:picChg chg="del">
          <ac:chgData name="Pastor Palacios, Lorena" userId="ea569e9f-a3a6-42dc-9c3f-4efce225367c" providerId="ADAL" clId="{4C5FBF3E-D2FD-4449-889D-4F5D3B934A54}" dt="2023-04-13T15:58:27.287" v="596" actId="478"/>
          <ac:picMkLst>
            <pc:docMk/>
            <pc:sldMk cId="4041417375" sldId="518"/>
            <ac:picMk id="9" creationId="{22F86353-11DF-E87A-C45D-B57486066CED}"/>
          </ac:picMkLst>
        </pc:picChg>
        <pc:cxnChg chg="mod">
          <ac:chgData name="Pastor Palacios, Lorena" userId="ea569e9f-a3a6-42dc-9c3f-4efce225367c" providerId="ADAL" clId="{4C5FBF3E-D2FD-4449-889D-4F5D3B934A54}" dt="2023-04-13T15:58:56.239" v="622" actId="1038"/>
          <ac:cxnSpMkLst>
            <pc:docMk/>
            <pc:sldMk cId="4041417375" sldId="518"/>
            <ac:cxnSpMk id="12" creationId="{9C813DE2-C10A-77B7-5741-635829EA3F6E}"/>
          </ac:cxnSpMkLst>
        </pc:cxnChg>
      </pc:sldChg>
      <pc:sldChg chg="addSp delSp modSp mod">
        <pc:chgData name="Pastor Palacios, Lorena" userId="ea569e9f-a3a6-42dc-9c3f-4efce225367c" providerId="ADAL" clId="{4C5FBF3E-D2FD-4449-889D-4F5D3B934A54}" dt="2023-04-13T16:00:03.383" v="666" actId="1038"/>
        <pc:sldMkLst>
          <pc:docMk/>
          <pc:sldMk cId="3635196899" sldId="519"/>
        </pc:sldMkLst>
        <pc:spChg chg="mod">
          <ac:chgData name="Pastor Palacios, Lorena" userId="ea569e9f-a3a6-42dc-9c3f-4efce225367c" providerId="ADAL" clId="{4C5FBF3E-D2FD-4449-889D-4F5D3B934A54}" dt="2023-04-13T15:59:57.806" v="643" actId="1037"/>
          <ac:spMkLst>
            <pc:docMk/>
            <pc:sldMk cId="3635196899" sldId="519"/>
            <ac:spMk id="3" creationId="{3130EB39-6BD3-5073-CAEB-5ACDE9B2B157}"/>
          </ac:spMkLst>
        </pc:spChg>
        <pc:spChg chg="mod">
          <ac:chgData name="Pastor Palacios, Lorena" userId="ea569e9f-a3a6-42dc-9c3f-4efce225367c" providerId="ADAL" clId="{4C5FBF3E-D2FD-4449-889D-4F5D3B934A54}" dt="2023-04-13T16:00:03.383" v="666" actId="1038"/>
          <ac:spMkLst>
            <pc:docMk/>
            <pc:sldMk cId="3635196899" sldId="519"/>
            <ac:spMk id="15" creationId="{7E4986B4-E5B4-E7B4-CCD5-3E14FE82F48A}"/>
          </ac:spMkLst>
        </pc:spChg>
        <pc:picChg chg="add mod ord modCrop">
          <ac:chgData name="Pastor Palacios, Lorena" userId="ea569e9f-a3a6-42dc-9c3f-4efce225367c" providerId="ADAL" clId="{4C5FBF3E-D2FD-4449-889D-4F5D3B934A54}" dt="2023-04-13T15:59:52.177" v="632" actId="167"/>
          <ac:picMkLst>
            <pc:docMk/>
            <pc:sldMk cId="3635196899" sldId="519"/>
            <ac:picMk id="7" creationId="{38955A45-AFCD-885B-3C73-7E88E5CADB4D}"/>
          </ac:picMkLst>
        </pc:picChg>
        <pc:picChg chg="del">
          <ac:chgData name="Pastor Palacios, Lorena" userId="ea569e9f-a3a6-42dc-9c3f-4efce225367c" providerId="ADAL" clId="{4C5FBF3E-D2FD-4449-889D-4F5D3B934A54}" dt="2023-04-13T15:59:23.865" v="625" actId="478"/>
          <ac:picMkLst>
            <pc:docMk/>
            <pc:sldMk cId="3635196899" sldId="519"/>
            <ac:picMk id="14" creationId="{B3C0DCF1-5FC8-B7A6-FBC3-F0A8DF1565C4}"/>
          </ac:picMkLst>
        </pc:picChg>
        <pc:cxnChg chg="mod">
          <ac:chgData name="Pastor Palacios, Lorena" userId="ea569e9f-a3a6-42dc-9c3f-4efce225367c" providerId="ADAL" clId="{4C5FBF3E-D2FD-4449-889D-4F5D3B934A54}" dt="2023-04-13T16:00:03.383" v="666" actId="1038"/>
          <ac:cxnSpMkLst>
            <pc:docMk/>
            <pc:sldMk cId="3635196899" sldId="519"/>
            <ac:cxnSpMk id="16" creationId="{ADD4454C-943F-05AB-2BCC-EBBE4382E78D}"/>
          </ac:cxnSpMkLst>
        </pc:cxnChg>
      </pc:sldChg>
      <pc:sldChg chg="addSp delSp modSp mod modTransition">
        <pc:chgData name="Pastor Palacios, Lorena" userId="ea569e9f-a3a6-42dc-9c3f-4efce225367c" providerId="ADAL" clId="{4C5FBF3E-D2FD-4449-889D-4F5D3B934A54}" dt="2023-04-13T16:02:27.969" v="709"/>
        <pc:sldMkLst>
          <pc:docMk/>
          <pc:sldMk cId="1752794892" sldId="520"/>
        </pc:sldMkLst>
        <pc:spChg chg="mod">
          <ac:chgData name="Pastor Palacios, Lorena" userId="ea569e9f-a3a6-42dc-9c3f-4efce225367c" providerId="ADAL" clId="{4C5FBF3E-D2FD-4449-889D-4F5D3B934A54}" dt="2023-04-13T16:01:54.674" v="706" actId="1076"/>
          <ac:spMkLst>
            <pc:docMk/>
            <pc:sldMk cId="1752794892" sldId="520"/>
            <ac:spMk id="3" creationId="{04E39515-753C-748C-CCF7-FBE6AA4B485E}"/>
          </ac:spMkLst>
        </pc:spChg>
        <pc:spChg chg="mod">
          <ac:chgData name="Pastor Palacios, Lorena" userId="ea569e9f-a3a6-42dc-9c3f-4efce225367c" providerId="ADAL" clId="{4C5FBF3E-D2FD-4449-889D-4F5D3B934A54}" dt="2023-04-13T16:01:48.501" v="704" actId="1038"/>
          <ac:spMkLst>
            <pc:docMk/>
            <pc:sldMk cId="1752794892" sldId="520"/>
            <ac:spMk id="7" creationId="{5F10E0BE-6742-EE81-A737-344F57797102}"/>
          </ac:spMkLst>
        </pc:spChg>
        <pc:spChg chg="mod">
          <ac:chgData name="Pastor Palacios, Lorena" userId="ea569e9f-a3a6-42dc-9c3f-4efce225367c" providerId="ADAL" clId="{4C5FBF3E-D2FD-4449-889D-4F5D3B934A54}" dt="2023-04-13T16:01:52.765" v="705" actId="1076"/>
          <ac:spMkLst>
            <pc:docMk/>
            <pc:sldMk cId="1752794892" sldId="520"/>
            <ac:spMk id="9" creationId="{5CB9B3F9-22F0-D3DF-9CEC-18FAB2724589}"/>
          </ac:spMkLst>
        </pc:spChg>
        <pc:picChg chg="add mod ord modCrop">
          <ac:chgData name="Pastor Palacios, Lorena" userId="ea569e9f-a3a6-42dc-9c3f-4efce225367c" providerId="ADAL" clId="{4C5FBF3E-D2FD-4449-889D-4F5D3B934A54}" dt="2023-04-13T16:01:35.782" v="678" actId="167"/>
          <ac:picMkLst>
            <pc:docMk/>
            <pc:sldMk cId="1752794892" sldId="520"/>
            <ac:picMk id="10" creationId="{0FFE6099-AF79-C1F3-0FCF-6E8D0BD186E9}"/>
          </ac:picMkLst>
        </pc:picChg>
        <pc:picChg chg="del">
          <ac:chgData name="Pastor Palacios, Lorena" userId="ea569e9f-a3a6-42dc-9c3f-4efce225367c" providerId="ADAL" clId="{4C5FBF3E-D2FD-4449-889D-4F5D3B934A54}" dt="2023-04-13T16:01:39.593" v="679" actId="478"/>
          <ac:picMkLst>
            <pc:docMk/>
            <pc:sldMk cId="1752794892" sldId="520"/>
            <ac:picMk id="11" creationId="{1B6DE309-9E04-25CE-B1CB-662236F4F453}"/>
          </ac:picMkLst>
        </pc:picChg>
        <pc:cxnChg chg="mod">
          <ac:chgData name="Pastor Palacios, Lorena" userId="ea569e9f-a3a6-42dc-9c3f-4efce225367c" providerId="ADAL" clId="{4C5FBF3E-D2FD-4449-889D-4F5D3B934A54}" dt="2023-04-13T16:01:48.501" v="704" actId="1038"/>
          <ac:cxnSpMkLst>
            <pc:docMk/>
            <pc:sldMk cId="1752794892" sldId="520"/>
            <ac:cxnSpMk id="8" creationId="{8274A321-991A-03C4-F905-AC4D524AAA53}"/>
          </ac:cxnSpMkLst>
        </pc:cxnChg>
      </pc:sldChg>
      <pc:sldChg chg="addSp delSp modSp mod">
        <pc:chgData name="Pastor Palacios, Lorena" userId="ea569e9f-a3a6-42dc-9c3f-4efce225367c" providerId="ADAL" clId="{4C5FBF3E-D2FD-4449-889D-4F5D3B934A54}" dt="2023-04-13T16:18:02.156" v="1039" actId="1076"/>
        <pc:sldMkLst>
          <pc:docMk/>
          <pc:sldMk cId="2943827024" sldId="521"/>
        </pc:sldMkLst>
        <pc:spChg chg="mod">
          <ac:chgData name="Pastor Palacios, Lorena" userId="ea569e9f-a3a6-42dc-9c3f-4efce225367c" providerId="ADAL" clId="{4C5FBF3E-D2FD-4449-889D-4F5D3B934A54}" dt="2023-04-13T16:17:00.019" v="989" actId="14100"/>
          <ac:spMkLst>
            <pc:docMk/>
            <pc:sldMk cId="2943827024" sldId="521"/>
            <ac:spMk id="18" creationId="{729A70FD-7D77-A267-EC4A-E87B874170A8}"/>
          </ac:spMkLst>
        </pc:spChg>
        <pc:picChg chg="del mod">
          <ac:chgData name="Pastor Palacios, Lorena" userId="ea569e9f-a3a6-42dc-9c3f-4efce225367c" providerId="ADAL" clId="{4C5FBF3E-D2FD-4449-889D-4F5D3B934A54}" dt="2023-04-13T16:07:03.133" v="752" actId="478"/>
          <ac:picMkLst>
            <pc:docMk/>
            <pc:sldMk cId="2943827024" sldId="521"/>
            <ac:picMk id="3" creationId="{2D3AE4C6-8309-07A1-D9B5-56EB90394B3A}"/>
          </ac:picMkLst>
        </pc:picChg>
        <pc:picChg chg="add del mod ord modCrop">
          <ac:chgData name="Pastor Palacios, Lorena" userId="ea569e9f-a3a6-42dc-9c3f-4efce225367c" providerId="ADAL" clId="{4C5FBF3E-D2FD-4449-889D-4F5D3B934A54}" dt="2023-04-13T16:16:25.434" v="967" actId="478"/>
          <ac:picMkLst>
            <pc:docMk/>
            <pc:sldMk cId="2943827024" sldId="521"/>
            <ac:picMk id="7" creationId="{E7B0D9BD-06D5-767A-7C72-449ED5A1C41B}"/>
          </ac:picMkLst>
        </pc:picChg>
        <pc:picChg chg="add mod ord modCrop">
          <ac:chgData name="Pastor Palacios, Lorena" userId="ea569e9f-a3a6-42dc-9c3f-4efce225367c" providerId="ADAL" clId="{4C5FBF3E-D2FD-4449-889D-4F5D3B934A54}" dt="2023-04-13T16:16:48.142" v="975" actId="732"/>
          <ac:picMkLst>
            <pc:docMk/>
            <pc:sldMk cId="2943827024" sldId="521"/>
            <ac:picMk id="11" creationId="{69CC1C64-59B0-346F-A956-28E53A9E700E}"/>
          </ac:picMkLst>
        </pc:picChg>
        <pc:cxnChg chg="mod">
          <ac:chgData name="Pastor Palacios, Lorena" userId="ea569e9f-a3a6-42dc-9c3f-4efce225367c" providerId="ADAL" clId="{4C5FBF3E-D2FD-4449-889D-4F5D3B934A54}" dt="2023-04-13T16:17:02.404" v="990" actId="1076"/>
          <ac:cxnSpMkLst>
            <pc:docMk/>
            <pc:sldMk cId="2943827024" sldId="521"/>
            <ac:cxnSpMk id="8" creationId="{EA682217-B5DB-ABB9-CA82-6F6C8B7E05E4}"/>
          </ac:cxnSpMkLst>
        </pc:cxnChg>
        <pc:cxnChg chg="mod">
          <ac:chgData name="Pastor Palacios, Lorena" userId="ea569e9f-a3a6-42dc-9c3f-4efce225367c" providerId="ADAL" clId="{4C5FBF3E-D2FD-4449-889D-4F5D3B934A54}" dt="2023-04-13T16:17:19.759" v="1023" actId="14100"/>
          <ac:cxnSpMkLst>
            <pc:docMk/>
            <pc:sldMk cId="2943827024" sldId="521"/>
            <ac:cxnSpMk id="12" creationId="{96A59654-402B-5E2A-9B10-110BEAB9B702}"/>
          </ac:cxnSpMkLst>
        </pc:cxnChg>
        <pc:cxnChg chg="mod">
          <ac:chgData name="Pastor Palacios, Lorena" userId="ea569e9f-a3a6-42dc-9c3f-4efce225367c" providerId="ADAL" clId="{4C5FBF3E-D2FD-4449-889D-4F5D3B934A54}" dt="2023-04-13T16:17:23.534" v="1027" actId="14100"/>
          <ac:cxnSpMkLst>
            <pc:docMk/>
            <pc:sldMk cId="2943827024" sldId="521"/>
            <ac:cxnSpMk id="13" creationId="{A6A84C96-2A12-6275-CB49-02B4DDB49AD0}"/>
          </ac:cxnSpMkLst>
        </pc:cxnChg>
        <pc:cxnChg chg="mod">
          <ac:chgData name="Pastor Palacios, Lorena" userId="ea569e9f-a3a6-42dc-9c3f-4efce225367c" providerId="ADAL" clId="{4C5FBF3E-D2FD-4449-889D-4F5D3B934A54}" dt="2023-04-13T16:17:26.850" v="1030" actId="14100"/>
          <ac:cxnSpMkLst>
            <pc:docMk/>
            <pc:sldMk cId="2943827024" sldId="521"/>
            <ac:cxnSpMk id="14" creationId="{EB71C468-D74F-5466-D6FE-7121A90CAE13}"/>
          </ac:cxnSpMkLst>
        </pc:cxnChg>
        <pc:cxnChg chg="mod">
          <ac:chgData name="Pastor Palacios, Lorena" userId="ea569e9f-a3a6-42dc-9c3f-4efce225367c" providerId="ADAL" clId="{4C5FBF3E-D2FD-4449-889D-4F5D3B934A54}" dt="2023-04-13T16:17:30.106" v="1036" actId="14100"/>
          <ac:cxnSpMkLst>
            <pc:docMk/>
            <pc:sldMk cId="2943827024" sldId="521"/>
            <ac:cxnSpMk id="15" creationId="{83C050FA-CD0B-B0F9-1B1D-4FA196D2D4BD}"/>
          </ac:cxnSpMkLst>
        </pc:cxnChg>
        <pc:cxnChg chg="add mod">
          <ac:chgData name="Pastor Palacios, Lorena" userId="ea569e9f-a3a6-42dc-9c3f-4efce225367c" providerId="ADAL" clId="{4C5FBF3E-D2FD-4449-889D-4F5D3B934A54}" dt="2023-04-13T16:18:02.156" v="1039" actId="1076"/>
          <ac:cxnSpMkLst>
            <pc:docMk/>
            <pc:sldMk cId="2943827024" sldId="521"/>
            <ac:cxnSpMk id="16" creationId="{535374F8-985D-5C12-23C7-AB168BE855DF}"/>
          </ac:cxnSpMkLst>
        </pc:cxnChg>
        <pc:cxnChg chg="mod">
          <ac:chgData name="Pastor Palacios, Lorena" userId="ea569e9f-a3a6-42dc-9c3f-4efce225367c" providerId="ADAL" clId="{4C5FBF3E-D2FD-4449-889D-4F5D3B934A54}" dt="2023-04-13T16:16:51.935" v="987" actId="1038"/>
          <ac:cxnSpMkLst>
            <pc:docMk/>
            <pc:sldMk cId="2943827024" sldId="521"/>
            <ac:cxnSpMk id="19" creationId="{B517C007-22AB-F0A8-A367-F9938E99A7E9}"/>
          </ac:cxnSpMkLst>
        </pc:cxnChg>
        <pc:cxnChg chg="mod">
          <ac:chgData name="Pastor Palacios, Lorena" userId="ea569e9f-a3a6-42dc-9c3f-4efce225367c" providerId="ADAL" clId="{4C5FBF3E-D2FD-4449-889D-4F5D3B934A54}" dt="2023-04-13T16:07:56.450" v="794" actId="1076"/>
          <ac:cxnSpMkLst>
            <pc:docMk/>
            <pc:sldMk cId="2943827024" sldId="521"/>
            <ac:cxnSpMk id="22" creationId="{5CC84C3F-955D-B3D7-BC63-0B8B0DF4FFD4}"/>
          </ac:cxnSpMkLst>
        </pc:cxnChg>
      </pc:sldChg>
      <pc:sldChg chg="addSp delSp modSp mod">
        <pc:chgData name="Pastor Palacios, Lorena" userId="ea569e9f-a3a6-42dc-9c3f-4efce225367c" providerId="ADAL" clId="{4C5FBF3E-D2FD-4449-889D-4F5D3B934A54}" dt="2023-04-13T16:04:39.650" v="739" actId="14100"/>
        <pc:sldMkLst>
          <pc:docMk/>
          <pc:sldMk cId="3569536763" sldId="522"/>
        </pc:sldMkLst>
        <pc:spChg chg="mod">
          <ac:chgData name="Pastor Palacios, Lorena" userId="ea569e9f-a3a6-42dc-9c3f-4efce225367c" providerId="ADAL" clId="{4C5FBF3E-D2FD-4449-889D-4F5D3B934A54}" dt="2023-04-13T16:04:06.700" v="733" actId="1037"/>
          <ac:spMkLst>
            <pc:docMk/>
            <pc:sldMk cId="3569536763" sldId="522"/>
            <ac:spMk id="10" creationId="{6DD700EF-285C-A3C0-79A6-060A0705B4D7}"/>
          </ac:spMkLst>
        </pc:spChg>
        <pc:spChg chg="add mod">
          <ac:chgData name="Pastor Palacios, Lorena" userId="ea569e9f-a3a6-42dc-9c3f-4efce225367c" providerId="ADAL" clId="{4C5FBF3E-D2FD-4449-889D-4F5D3B934A54}" dt="2023-04-13T16:04:39.650" v="739" actId="14100"/>
          <ac:spMkLst>
            <pc:docMk/>
            <pc:sldMk cId="3569536763" sldId="522"/>
            <ac:spMk id="14" creationId="{A4595A22-F80F-20FB-1A9B-2FB81EF09C7B}"/>
          </ac:spMkLst>
        </pc:spChg>
        <pc:picChg chg="add del mod modCrop">
          <ac:chgData name="Pastor Palacios, Lorena" userId="ea569e9f-a3a6-42dc-9c3f-4efce225367c" providerId="ADAL" clId="{4C5FBF3E-D2FD-4449-889D-4F5D3B934A54}" dt="2023-04-13T16:03:19.310" v="716" actId="478"/>
          <ac:picMkLst>
            <pc:docMk/>
            <pc:sldMk cId="3569536763" sldId="522"/>
            <ac:picMk id="3" creationId="{DAB36BC0-EFD4-BF0B-BA90-58144BB8A2A8}"/>
          </ac:picMkLst>
        </pc:picChg>
        <pc:picChg chg="del">
          <ac:chgData name="Pastor Palacios, Lorena" userId="ea569e9f-a3a6-42dc-9c3f-4efce225367c" providerId="ADAL" clId="{4C5FBF3E-D2FD-4449-889D-4F5D3B934A54}" dt="2023-04-13T16:03:05.383" v="712" actId="478"/>
          <ac:picMkLst>
            <pc:docMk/>
            <pc:sldMk cId="3569536763" sldId="522"/>
            <ac:picMk id="7" creationId="{1240DC12-9C81-0ED3-C272-2983F9994909}"/>
          </ac:picMkLst>
        </pc:picChg>
        <pc:picChg chg="add mod ord modCrop">
          <ac:chgData name="Pastor Palacios, Lorena" userId="ea569e9f-a3a6-42dc-9c3f-4efce225367c" providerId="ADAL" clId="{4C5FBF3E-D2FD-4449-889D-4F5D3B934A54}" dt="2023-04-13T16:03:51.822" v="723" actId="732"/>
          <ac:picMkLst>
            <pc:docMk/>
            <pc:sldMk cId="3569536763" sldId="522"/>
            <ac:picMk id="12" creationId="{FED117FA-7996-E475-5719-675A4ED9F739}"/>
          </ac:picMkLst>
        </pc:picChg>
        <pc:cxnChg chg="mod">
          <ac:chgData name="Pastor Palacios, Lorena" userId="ea569e9f-a3a6-42dc-9c3f-4efce225367c" providerId="ADAL" clId="{4C5FBF3E-D2FD-4449-889D-4F5D3B934A54}" dt="2023-04-13T16:04:13.683" v="736" actId="1076"/>
          <ac:cxnSpMkLst>
            <pc:docMk/>
            <pc:sldMk cId="3569536763" sldId="522"/>
            <ac:cxnSpMk id="8" creationId="{06218BFB-FABF-8F6C-7F37-4167BBA5ADF8}"/>
          </ac:cxnSpMkLst>
        </pc:cxnChg>
        <pc:cxnChg chg="mod">
          <ac:chgData name="Pastor Palacios, Lorena" userId="ea569e9f-a3a6-42dc-9c3f-4efce225367c" providerId="ADAL" clId="{4C5FBF3E-D2FD-4449-889D-4F5D3B934A54}" dt="2023-04-13T16:04:01.549" v="726" actId="1076"/>
          <ac:cxnSpMkLst>
            <pc:docMk/>
            <pc:sldMk cId="3569536763" sldId="522"/>
            <ac:cxnSpMk id="11" creationId="{147B59C1-65CB-2933-E1EA-31CF087EA216}"/>
          </ac:cxnSpMkLst>
        </pc:cxnChg>
      </pc:sldChg>
      <pc:sldChg chg="addSp delSp modSp mod">
        <pc:chgData name="Pastor Palacios, Lorena" userId="ea569e9f-a3a6-42dc-9c3f-4efce225367c" providerId="ADAL" clId="{4C5FBF3E-D2FD-4449-889D-4F5D3B934A54}" dt="2023-04-13T16:18:51.274" v="1056" actId="1076"/>
        <pc:sldMkLst>
          <pc:docMk/>
          <pc:sldMk cId="4144045435" sldId="523"/>
        </pc:sldMkLst>
        <pc:spChg chg="del">
          <ac:chgData name="Pastor Palacios, Lorena" userId="ea569e9f-a3a6-42dc-9c3f-4efce225367c" providerId="ADAL" clId="{4C5FBF3E-D2FD-4449-889D-4F5D3B934A54}" dt="2023-04-13T16:09:05.291" v="803" actId="478"/>
          <ac:spMkLst>
            <pc:docMk/>
            <pc:sldMk cId="4144045435" sldId="523"/>
            <ac:spMk id="8" creationId="{FBD7F07A-F658-3F7E-D7BA-A2CDF9F47B89}"/>
          </ac:spMkLst>
        </pc:spChg>
        <pc:spChg chg="del">
          <ac:chgData name="Pastor Palacios, Lorena" userId="ea569e9f-a3a6-42dc-9c3f-4efce225367c" providerId="ADAL" clId="{4C5FBF3E-D2FD-4449-889D-4F5D3B934A54}" dt="2023-04-13T16:09:07.213" v="804" actId="478"/>
          <ac:spMkLst>
            <pc:docMk/>
            <pc:sldMk cId="4144045435" sldId="523"/>
            <ac:spMk id="9" creationId="{855EA5D7-3737-B1AE-2022-80B21155AF13}"/>
          </ac:spMkLst>
        </pc:spChg>
        <pc:spChg chg="mod">
          <ac:chgData name="Pastor Palacios, Lorena" userId="ea569e9f-a3a6-42dc-9c3f-4efce225367c" providerId="ADAL" clId="{4C5FBF3E-D2FD-4449-889D-4F5D3B934A54}" dt="2023-04-13T16:18:49.413" v="1055" actId="1076"/>
          <ac:spMkLst>
            <pc:docMk/>
            <pc:sldMk cId="4144045435" sldId="523"/>
            <ac:spMk id="12" creationId="{A55CC1F9-E935-0FEB-797F-52CAF552243A}"/>
          </ac:spMkLst>
        </pc:spChg>
        <pc:picChg chg="add del mod ord modCrop">
          <ac:chgData name="Pastor Palacios, Lorena" userId="ea569e9f-a3a6-42dc-9c3f-4efce225367c" providerId="ADAL" clId="{4C5FBF3E-D2FD-4449-889D-4F5D3B934A54}" dt="2023-04-13T16:18:27.459" v="1046" actId="478"/>
          <ac:picMkLst>
            <pc:docMk/>
            <pc:sldMk cId="4144045435" sldId="523"/>
            <ac:picMk id="3" creationId="{37A25828-E38C-E607-1832-5578612E578F}"/>
          </ac:picMkLst>
        </pc:picChg>
        <pc:picChg chg="add mod ord modCrop">
          <ac:chgData name="Pastor Palacios, Lorena" userId="ea569e9f-a3a6-42dc-9c3f-4efce225367c" providerId="ADAL" clId="{4C5FBF3E-D2FD-4449-889D-4F5D3B934A54}" dt="2023-04-13T16:18:47.127" v="1054" actId="1076"/>
          <ac:picMkLst>
            <pc:docMk/>
            <pc:sldMk cId="4144045435" sldId="523"/>
            <ac:picMk id="10" creationId="{53D1CD09-32CA-7D0B-9F22-CC8B6850C13B}"/>
          </ac:picMkLst>
        </pc:picChg>
        <pc:picChg chg="del">
          <ac:chgData name="Pastor Palacios, Lorena" userId="ea569e9f-a3a6-42dc-9c3f-4efce225367c" providerId="ADAL" clId="{4C5FBF3E-D2FD-4449-889D-4F5D3B934A54}" dt="2023-04-13T16:08:40.632" v="795" actId="478"/>
          <ac:picMkLst>
            <pc:docMk/>
            <pc:sldMk cId="4144045435" sldId="523"/>
            <ac:picMk id="11" creationId="{183CE486-B085-D706-B3C3-8AC6950E1715}"/>
          </ac:picMkLst>
        </pc:picChg>
        <pc:cxnChg chg="mod">
          <ac:chgData name="Pastor Palacios, Lorena" userId="ea569e9f-a3a6-42dc-9c3f-4efce225367c" providerId="ADAL" clId="{4C5FBF3E-D2FD-4449-889D-4F5D3B934A54}" dt="2023-04-13T16:18:42.273" v="1050" actId="1076"/>
          <ac:cxnSpMkLst>
            <pc:docMk/>
            <pc:sldMk cId="4144045435" sldId="523"/>
            <ac:cxnSpMk id="13" creationId="{8449FB49-75A0-9EF8-140D-B249C16B4B14}"/>
          </ac:cxnSpMkLst>
        </pc:cxnChg>
        <pc:cxnChg chg="mod">
          <ac:chgData name="Pastor Palacios, Lorena" userId="ea569e9f-a3a6-42dc-9c3f-4efce225367c" providerId="ADAL" clId="{4C5FBF3E-D2FD-4449-889D-4F5D3B934A54}" dt="2023-04-13T16:18:51.274" v="1056" actId="1076"/>
          <ac:cxnSpMkLst>
            <pc:docMk/>
            <pc:sldMk cId="4144045435" sldId="523"/>
            <ac:cxnSpMk id="14" creationId="{BF7936BD-65B8-05C1-A4C7-C802F52D3E3B}"/>
          </ac:cxnSpMkLst>
        </pc:cxnChg>
      </pc:sldChg>
      <pc:sldChg chg="add del">
        <pc:chgData name="Pastor Palacios, Lorena" userId="ea569e9f-a3a6-42dc-9c3f-4efce225367c" providerId="ADAL" clId="{4C5FBF3E-D2FD-4449-889D-4F5D3B934A54}" dt="2023-04-13T16:13:55.436" v="964" actId="47"/>
        <pc:sldMkLst>
          <pc:docMk/>
          <pc:sldMk cId="3028528661" sldId="524"/>
        </pc:sldMkLst>
      </pc:sldChg>
      <pc:sldChg chg="del">
        <pc:chgData name="Pastor Palacios, Lorena" userId="ea569e9f-a3a6-42dc-9c3f-4efce225367c" providerId="ADAL" clId="{4C5FBF3E-D2FD-4449-889D-4F5D3B934A54}" dt="2023-04-13T16:14:08.384" v="966" actId="47"/>
        <pc:sldMkLst>
          <pc:docMk/>
          <pc:sldMk cId="0" sldId="525"/>
        </pc:sldMkLst>
      </pc:sldChg>
      <pc:sldChg chg="add">
        <pc:chgData name="Pastor Palacios, Lorena" userId="ea569e9f-a3a6-42dc-9c3f-4efce225367c" providerId="ADAL" clId="{4C5FBF3E-D2FD-4449-889D-4F5D3B934A54}" dt="2023-04-13T15:48:22.049" v="23"/>
        <pc:sldMkLst>
          <pc:docMk/>
          <pc:sldMk cId="1558905083" sldId="526"/>
        </pc:sldMkLst>
      </pc:sldChg>
      <pc:sldChg chg="add">
        <pc:chgData name="Pastor Palacios, Lorena" userId="ea569e9f-a3a6-42dc-9c3f-4efce225367c" providerId="ADAL" clId="{4C5FBF3E-D2FD-4449-889D-4F5D3B934A54}" dt="2023-04-13T15:48:33.458" v="25"/>
        <pc:sldMkLst>
          <pc:docMk/>
          <pc:sldMk cId="456786970" sldId="527"/>
        </pc:sldMkLst>
      </pc:sldChg>
      <pc:sldChg chg="modSp add mod">
        <pc:chgData name="Pastor Palacios, Lorena" userId="ea569e9f-a3a6-42dc-9c3f-4efce225367c" providerId="ADAL" clId="{4C5FBF3E-D2FD-4449-889D-4F5D3B934A54}" dt="2023-04-13T15:49:02.545" v="30" actId="403"/>
        <pc:sldMkLst>
          <pc:docMk/>
          <pc:sldMk cId="763842139" sldId="528"/>
        </pc:sldMkLst>
        <pc:spChg chg="mod">
          <ac:chgData name="Pastor Palacios, Lorena" userId="ea569e9f-a3a6-42dc-9c3f-4efce225367c" providerId="ADAL" clId="{4C5FBF3E-D2FD-4449-889D-4F5D3B934A54}" dt="2023-04-13T15:49:02.545" v="30" actId="403"/>
          <ac:spMkLst>
            <pc:docMk/>
            <pc:sldMk cId="763842139" sldId="528"/>
            <ac:spMk id="5" creationId="{14162400-9395-4FF2-9AC8-CC155854A5FE}"/>
          </ac:spMkLst>
        </pc:spChg>
      </pc:sldChg>
      <pc:sldChg chg="add">
        <pc:chgData name="Pastor Palacios, Lorena" userId="ea569e9f-a3a6-42dc-9c3f-4efce225367c" providerId="ADAL" clId="{4C5FBF3E-D2FD-4449-889D-4F5D3B934A54}" dt="2023-04-13T15:49:23.966" v="31"/>
        <pc:sldMkLst>
          <pc:docMk/>
          <pc:sldMk cId="4010845064" sldId="529"/>
        </pc:sldMkLst>
      </pc:sldChg>
      <pc:sldChg chg="add">
        <pc:chgData name="Pastor Palacios, Lorena" userId="ea569e9f-a3a6-42dc-9c3f-4efce225367c" providerId="ADAL" clId="{4C5FBF3E-D2FD-4449-889D-4F5D3B934A54}" dt="2023-04-13T15:49:57.302" v="33"/>
        <pc:sldMkLst>
          <pc:docMk/>
          <pc:sldMk cId="1356544122" sldId="530"/>
        </pc:sldMkLst>
      </pc:sldChg>
      <pc:sldChg chg="add del">
        <pc:chgData name="Pastor Palacios, Lorena" userId="ea569e9f-a3a6-42dc-9c3f-4efce225367c" providerId="ADAL" clId="{4C5FBF3E-D2FD-4449-889D-4F5D3B934A54}" dt="2023-04-13T15:55:43.769" v="540" actId="47"/>
        <pc:sldMkLst>
          <pc:docMk/>
          <pc:sldMk cId="1217061242" sldId="531"/>
        </pc:sldMkLst>
      </pc:sldChg>
      <pc:sldChg chg="modSp add mod">
        <pc:chgData name="Pastor Palacios, Lorena" userId="ea569e9f-a3a6-42dc-9c3f-4efce225367c" providerId="ADAL" clId="{4C5FBF3E-D2FD-4449-889D-4F5D3B934A54}" dt="2023-04-13T15:50:55.419" v="39" actId="1076"/>
        <pc:sldMkLst>
          <pc:docMk/>
          <pc:sldMk cId="3475285495" sldId="532"/>
        </pc:sldMkLst>
        <pc:spChg chg="mod">
          <ac:chgData name="Pastor Palacios, Lorena" userId="ea569e9f-a3a6-42dc-9c3f-4efce225367c" providerId="ADAL" clId="{4C5FBF3E-D2FD-4449-889D-4F5D3B934A54}" dt="2023-04-13T15:50:55.419" v="39" actId="1076"/>
          <ac:spMkLst>
            <pc:docMk/>
            <pc:sldMk cId="3475285495" sldId="532"/>
            <ac:spMk id="13" creationId="{020A29BB-0452-4E49-9682-A62A50903FBC}"/>
          </ac:spMkLst>
        </pc:spChg>
        <pc:graphicFrameChg chg="mod">
          <ac:chgData name="Pastor Palacios, Lorena" userId="ea569e9f-a3a6-42dc-9c3f-4efce225367c" providerId="ADAL" clId="{4C5FBF3E-D2FD-4449-889D-4F5D3B934A54}" dt="2023-04-13T15:50:51.966" v="38" actId="1076"/>
          <ac:graphicFrameMkLst>
            <pc:docMk/>
            <pc:sldMk cId="3475285495" sldId="532"/>
            <ac:graphicFrameMk id="26" creationId="{AFC3F73D-59D2-4045-B9AA-04B68B6C24E8}"/>
          </ac:graphicFrameMkLst>
        </pc:graphicFrameChg>
      </pc:sldChg>
      <pc:sldChg chg="modSp add mod">
        <pc:chgData name="Pastor Palacios, Lorena" userId="ea569e9f-a3a6-42dc-9c3f-4efce225367c" providerId="ADAL" clId="{4C5FBF3E-D2FD-4449-889D-4F5D3B934A54}" dt="2023-04-13T16:13:46.632" v="963" actId="1076"/>
        <pc:sldMkLst>
          <pc:docMk/>
          <pc:sldMk cId="2799449414" sldId="533"/>
        </pc:sldMkLst>
        <pc:graphicFrameChg chg="mod">
          <ac:chgData name="Pastor Palacios, Lorena" userId="ea569e9f-a3a6-42dc-9c3f-4efce225367c" providerId="ADAL" clId="{4C5FBF3E-D2FD-4449-889D-4F5D3B934A54}" dt="2023-04-13T16:13:46.632" v="963" actId="1076"/>
          <ac:graphicFrameMkLst>
            <pc:docMk/>
            <pc:sldMk cId="2799449414" sldId="533"/>
            <ac:graphicFrameMk id="28" creationId="{3E39EDC5-9B89-7E54-6951-D42610CB10A6}"/>
          </ac:graphicFrameMkLst>
        </pc:graphicFrameChg>
        <pc:graphicFrameChg chg="mod">
          <ac:chgData name="Pastor Palacios, Lorena" userId="ea569e9f-a3a6-42dc-9c3f-4efce225367c" providerId="ADAL" clId="{4C5FBF3E-D2FD-4449-889D-4F5D3B934A54}" dt="2023-04-13T16:13:11.306" v="892" actId="1076"/>
          <ac:graphicFrameMkLst>
            <pc:docMk/>
            <pc:sldMk cId="2799449414" sldId="533"/>
            <ac:graphicFrameMk id="29" creationId="{229FF270-0FF0-6A1C-8FB9-4F0623DE6086}"/>
          </ac:graphicFrameMkLst>
        </pc:graphicFrameChg>
      </pc:sldChg>
      <pc:sldMasterChg chg="delSldLayout">
        <pc:chgData name="Pastor Palacios, Lorena" userId="ea569e9f-a3a6-42dc-9c3f-4efce225367c" providerId="ADAL" clId="{4C5FBF3E-D2FD-4449-889D-4F5D3B934A54}" dt="2023-04-13T15:48:23.822" v="24" actId="47"/>
        <pc:sldMasterMkLst>
          <pc:docMk/>
          <pc:sldMasterMk cId="1767613590" sldId="2147483648"/>
        </pc:sldMasterMkLst>
        <pc:sldLayoutChg chg="del">
          <pc:chgData name="Pastor Palacios, Lorena" userId="ea569e9f-a3a6-42dc-9c3f-4efce225367c" providerId="ADAL" clId="{4C5FBF3E-D2FD-4449-889D-4F5D3B934A54}" dt="2023-04-13T15:48:23.822" v="24" actId="47"/>
          <pc:sldLayoutMkLst>
            <pc:docMk/>
            <pc:sldMasterMk cId="1767613590" sldId="2147483648"/>
            <pc:sldLayoutMk cId="702652067" sldId="2147483670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029469-323D-4DB5-B806-19EFEB75CE5B}" type="doc">
      <dgm:prSet loTypeId="urn:microsoft.com/office/officeart/2005/8/layout/hierarchy4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243C2FD5-1B3A-40D0-8915-86EE75AD0010}">
      <dgm:prSet phldrT="[Text]" custT="1"/>
      <dgm:spPr>
        <a:noFill/>
        <a:ln>
          <a:noFill/>
        </a:ln>
      </dgm:spPr>
      <dgm:t>
        <a:bodyPr/>
        <a:lstStyle/>
        <a:p>
          <a:r>
            <a:rPr lang="es-419" sz="1400" b="1" dirty="0"/>
            <a:t>Entorno de política propicio:</a:t>
          </a:r>
          <a:endParaRPr lang="en-GB" sz="1400" b="1" dirty="0"/>
        </a:p>
      </dgm:t>
    </dgm:pt>
    <dgm:pt modelId="{3D875609-5924-41B4-8B2E-67B4182304EC}" type="parTrans" cxnId="{35BCB703-5471-4B9F-B3BE-3B4919D8C985}">
      <dgm:prSet/>
      <dgm:spPr/>
      <dgm:t>
        <a:bodyPr/>
        <a:lstStyle/>
        <a:p>
          <a:endParaRPr lang="en-GB" sz="1400"/>
        </a:p>
      </dgm:t>
    </dgm:pt>
    <dgm:pt modelId="{CCF133C9-77DF-4810-978C-F38F3AACFDCD}" type="sibTrans" cxnId="{35BCB703-5471-4B9F-B3BE-3B4919D8C985}">
      <dgm:prSet/>
      <dgm:spPr/>
      <dgm:t>
        <a:bodyPr/>
        <a:lstStyle/>
        <a:p>
          <a:endParaRPr lang="en-GB" sz="1400"/>
        </a:p>
      </dgm:t>
    </dgm:pt>
    <dgm:pt modelId="{7145E386-2AE3-4671-B6C6-3B81076AA255}">
      <dgm:prSet phldrT="[Text]" custT="1"/>
      <dgm:spPr>
        <a:noFill/>
        <a:ln>
          <a:noFill/>
        </a:ln>
      </dgm:spPr>
      <dgm:t>
        <a:bodyPr/>
        <a:lstStyle/>
        <a:p>
          <a:r>
            <a:rPr lang="es-419" sz="1400" dirty="0"/>
            <a:t>Principales ámbitos de política</a:t>
          </a:r>
          <a:endParaRPr lang="en-GB" sz="1400" dirty="0"/>
        </a:p>
      </dgm:t>
    </dgm:pt>
    <dgm:pt modelId="{F3575F96-73A2-4E15-AC2F-6DA74F76593E}" type="parTrans" cxnId="{B6FE4675-E13A-4028-B06E-CD4A00513274}">
      <dgm:prSet/>
      <dgm:spPr/>
      <dgm:t>
        <a:bodyPr/>
        <a:lstStyle/>
        <a:p>
          <a:endParaRPr lang="en-GB" sz="1400"/>
        </a:p>
      </dgm:t>
    </dgm:pt>
    <dgm:pt modelId="{FB194DC6-8B43-4833-BA7B-3200C3AC59D6}" type="sibTrans" cxnId="{B6FE4675-E13A-4028-B06E-CD4A00513274}">
      <dgm:prSet/>
      <dgm:spPr/>
      <dgm:t>
        <a:bodyPr/>
        <a:lstStyle/>
        <a:p>
          <a:endParaRPr lang="en-GB" sz="1400"/>
        </a:p>
      </dgm:t>
    </dgm:pt>
    <dgm:pt modelId="{616AE773-26DB-401F-A28F-F5006C237354}">
      <dgm:prSet phldrT="[Text]" custT="1"/>
      <dgm:spPr>
        <a:noFill/>
        <a:ln>
          <a:noFill/>
        </a:ln>
      </dgm:spPr>
      <dgm:t>
        <a:bodyPr/>
        <a:lstStyle/>
        <a:p>
          <a:r>
            <a:rPr lang="es-419" sz="1400" b="1" dirty="0"/>
            <a:t>Marco de análisis:</a:t>
          </a:r>
          <a:endParaRPr lang="en-GB" sz="1400" b="1" dirty="0"/>
        </a:p>
      </dgm:t>
    </dgm:pt>
    <dgm:pt modelId="{B94704B5-B6C9-4462-B44F-5B1D732ED196}" type="parTrans" cxnId="{EA726974-788E-4CE4-8C62-A7929CF77502}">
      <dgm:prSet/>
      <dgm:spPr/>
      <dgm:t>
        <a:bodyPr/>
        <a:lstStyle/>
        <a:p>
          <a:endParaRPr lang="en-GB" sz="1400"/>
        </a:p>
      </dgm:t>
    </dgm:pt>
    <dgm:pt modelId="{86F9BDFC-D27A-43E8-AD45-A93F72B70E2B}" type="sibTrans" cxnId="{EA726974-788E-4CE4-8C62-A7929CF77502}">
      <dgm:prSet/>
      <dgm:spPr/>
      <dgm:t>
        <a:bodyPr/>
        <a:lstStyle/>
        <a:p>
          <a:endParaRPr lang="en-GB" sz="1400"/>
        </a:p>
      </dgm:t>
    </dgm:pt>
    <dgm:pt modelId="{60AD805D-AA83-46ED-A1B7-10844F4AF4A8}">
      <dgm:prSet phldrT="[Text]" custT="1"/>
      <dgm:spPr>
        <a:noFill/>
        <a:ln>
          <a:noFill/>
        </a:ln>
      </dgm:spPr>
      <dgm:t>
        <a:bodyPr/>
        <a:lstStyle/>
        <a:p>
          <a:r>
            <a:rPr lang="es-419" sz="1400" b="1" dirty="0"/>
            <a:t>Recomendaciones de política:</a:t>
          </a:r>
          <a:endParaRPr lang="en-GB" sz="1400" b="1" dirty="0"/>
        </a:p>
      </dgm:t>
    </dgm:pt>
    <dgm:pt modelId="{47034402-1FDD-464D-9A12-993D48EE7374}" type="parTrans" cxnId="{191CA758-586E-415F-84E0-404F4AB7E863}">
      <dgm:prSet/>
      <dgm:spPr/>
      <dgm:t>
        <a:bodyPr/>
        <a:lstStyle/>
        <a:p>
          <a:endParaRPr lang="en-GB" sz="1400"/>
        </a:p>
      </dgm:t>
    </dgm:pt>
    <dgm:pt modelId="{121A0E8C-54B0-451E-99AC-DD8C1FB97670}" type="sibTrans" cxnId="{191CA758-586E-415F-84E0-404F4AB7E863}">
      <dgm:prSet/>
      <dgm:spPr/>
      <dgm:t>
        <a:bodyPr/>
        <a:lstStyle/>
        <a:p>
          <a:endParaRPr lang="en-GB" sz="1400"/>
        </a:p>
      </dgm:t>
    </dgm:pt>
    <dgm:pt modelId="{9CFF8542-9B1E-4D9B-9C11-E5618A93A5FD}">
      <dgm:prSet phldrT="[Text]" custT="1"/>
      <dgm:spPr>
        <a:noFill/>
        <a:ln>
          <a:noFill/>
        </a:ln>
      </dgm:spPr>
      <dgm:t>
        <a:bodyPr/>
        <a:lstStyle/>
        <a:p>
          <a:r>
            <a:rPr lang="es-419" sz="1400" dirty="0"/>
            <a:t>Trabajos de cuidado decente</a:t>
          </a:r>
          <a:endParaRPr lang="en-GB" sz="1400" dirty="0"/>
        </a:p>
      </dgm:t>
    </dgm:pt>
    <dgm:pt modelId="{5869CBAE-84F7-4089-A0AD-5C67CE1E4A30}" type="parTrans" cxnId="{6A0A29D1-E7BE-40CF-8E24-7C67F106E25A}">
      <dgm:prSet/>
      <dgm:spPr/>
      <dgm:t>
        <a:bodyPr/>
        <a:lstStyle/>
        <a:p>
          <a:endParaRPr lang="en-GB" sz="1400"/>
        </a:p>
      </dgm:t>
    </dgm:pt>
    <dgm:pt modelId="{1EE0C06B-4C3F-4980-9425-98B306D6BD9F}" type="sibTrans" cxnId="{6A0A29D1-E7BE-40CF-8E24-7C67F106E25A}">
      <dgm:prSet/>
      <dgm:spPr/>
      <dgm:t>
        <a:bodyPr/>
        <a:lstStyle/>
        <a:p>
          <a:endParaRPr lang="en-GB" sz="1400"/>
        </a:p>
      </dgm:t>
    </dgm:pt>
    <dgm:pt modelId="{FFEF8C6C-432F-4645-A1F8-71776BE80324}">
      <dgm:prSet phldrT="[Text]" custT="1"/>
      <dgm:spPr>
        <a:noFill/>
        <a:ln>
          <a:noFill/>
        </a:ln>
      </dgm:spPr>
      <dgm:t>
        <a:bodyPr/>
        <a:lstStyle/>
        <a:p>
          <a:r>
            <a:rPr lang="es-419" sz="1400" dirty="0"/>
            <a:t>Círculo de trabajo de cuidados no remunerado, trabajo remunerado y trabajo de cuidados remunerado</a:t>
          </a:r>
          <a:endParaRPr lang="en-GB" sz="1400" dirty="0"/>
        </a:p>
      </dgm:t>
    </dgm:pt>
    <dgm:pt modelId="{435BC30D-50D8-4A7E-BF29-0327611B8E58}" type="parTrans" cxnId="{064B1051-6BDA-45BE-9B3F-784BED744949}">
      <dgm:prSet/>
      <dgm:spPr/>
      <dgm:t>
        <a:bodyPr/>
        <a:lstStyle/>
        <a:p>
          <a:endParaRPr lang="en-GB" sz="1400"/>
        </a:p>
      </dgm:t>
    </dgm:pt>
    <dgm:pt modelId="{5FBA2FE7-4B0B-4FB7-AA85-B7FA49FA4E95}" type="sibTrans" cxnId="{064B1051-6BDA-45BE-9B3F-784BED744949}">
      <dgm:prSet/>
      <dgm:spPr/>
      <dgm:t>
        <a:bodyPr/>
        <a:lstStyle/>
        <a:p>
          <a:endParaRPr lang="en-GB" sz="1400"/>
        </a:p>
      </dgm:t>
    </dgm:pt>
    <dgm:pt modelId="{5240B234-922E-46E1-BDA2-72B7B8390822}" type="pres">
      <dgm:prSet presAssocID="{45029469-323D-4DB5-B806-19EFEB75CE5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D08E527-2BB0-49E4-A185-D0F67B77208D}" type="pres">
      <dgm:prSet presAssocID="{243C2FD5-1B3A-40D0-8915-86EE75AD0010}" presName="vertOne" presStyleCnt="0"/>
      <dgm:spPr/>
    </dgm:pt>
    <dgm:pt modelId="{04B6DBA4-9993-4690-B371-25C854055187}" type="pres">
      <dgm:prSet presAssocID="{243C2FD5-1B3A-40D0-8915-86EE75AD0010}" presName="txOne" presStyleLbl="node0" presStyleIdx="0" presStyleCnt="3">
        <dgm:presLayoutVars>
          <dgm:chPref val="3"/>
        </dgm:presLayoutVars>
      </dgm:prSet>
      <dgm:spPr/>
    </dgm:pt>
    <dgm:pt modelId="{67344A6B-0818-477C-9C9E-47681FA5355C}" type="pres">
      <dgm:prSet presAssocID="{243C2FD5-1B3A-40D0-8915-86EE75AD0010}" presName="parTransOne" presStyleCnt="0"/>
      <dgm:spPr/>
    </dgm:pt>
    <dgm:pt modelId="{B64FA187-F548-4147-AF3F-9A047AB25401}" type="pres">
      <dgm:prSet presAssocID="{243C2FD5-1B3A-40D0-8915-86EE75AD0010}" presName="horzOne" presStyleCnt="0"/>
      <dgm:spPr/>
    </dgm:pt>
    <dgm:pt modelId="{B9E89C3D-3EFB-43D8-A67C-52603B7E3C0A}" type="pres">
      <dgm:prSet presAssocID="{7145E386-2AE3-4671-B6C6-3B81076AA255}" presName="vertTwo" presStyleCnt="0"/>
      <dgm:spPr/>
    </dgm:pt>
    <dgm:pt modelId="{90EF243F-01D1-429B-B5F5-FAAEF16BA1CB}" type="pres">
      <dgm:prSet presAssocID="{7145E386-2AE3-4671-B6C6-3B81076AA255}" presName="txTwo" presStyleLbl="node2" presStyleIdx="0" presStyleCnt="3">
        <dgm:presLayoutVars>
          <dgm:chPref val="3"/>
        </dgm:presLayoutVars>
      </dgm:prSet>
      <dgm:spPr/>
    </dgm:pt>
    <dgm:pt modelId="{68AB231C-FEC5-4092-8630-B0D28909EA11}" type="pres">
      <dgm:prSet presAssocID="{7145E386-2AE3-4671-B6C6-3B81076AA255}" presName="horzTwo" presStyleCnt="0"/>
      <dgm:spPr/>
    </dgm:pt>
    <dgm:pt modelId="{82D55926-5E11-4898-A9D3-B2A948355A41}" type="pres">
      <dgm:prSet presAssocID="{CCF133C9-77DF-4810-978C-F38F3AACFDCD}" presName="sibSpaceOne" presStyleCnt="0"/>
      <dgm:spPr/>
    </dgm:pt>
    <dgm:pt modelId="{EE9C6619-84DE-4B77-A0C4-A02C24C6227B}" type="pres">
      <dgm:prSet presAssocID="{616AE773-26DB-401F-A28F-F5006C237354}" presName="vertOne" presStyleCnt="0"/>
      <dgm:spPr/>
    </dgm:pt>
    <dgm:pt modelId="{CB8D23D7-7A77-41B3-8780-0DD6A1B1FA2D}" type="pres">
      <dgm:prSet presAssocID="{616AE773-26DB-401F-A28F-F5006C237354}" presName="txOne" presStyleLbl="node0" presStyleIdx="1" presStyleCnt="3">
        <dgm:presLayoutVars>
          <dgm:chPref val="3"/>
        </dgm:presLayoutVars>
      </dgm:prSet>
      <dgm:spPr/>
    </dgm:pt>
    <dgm:pt modelId="{F1E1DB6A-9938-433E-85E7-708E96AC04C5}" type="pres">
      <dgm:prSet presAssocID="{616AE773-26DB-401F-A28F-F5006C237354}" presName="parTransOne" presStyleCnt="0"/>
      <dgm:spPr/>
    </dgm:pt>
    <dgm:pt modelId="{01FD2617-175F-4B0B-BF0C-B235B22A1BB0}" type="pres">
      <dgm:prSet presAssocID="{616AE773-26DB-401F-A28F-F5006C237354}" presName="horzOne" presStyleCnt="0"/>
      <dgm:spPr/>
    </dgm:pt>
    <dgm:pt modelId="{428B66E2-BF61-4494-A845-76F3423DB067}" type="pres">
      <dgm:prSet presAssocID="{FFEF8C6C-432F-4645-A1F8-71776BE80324}" presName="vertTwo" presStyleCnt="0"/>
      <dgm:spPr/>
    </dgm:pt>
    <dgm:pt modelId="{341F64BF-CA19-40E1-B77F-1B6AFD923488}" type="pres">
      <dgm:prSet presAssocID="{FFEF8C6C-432F-4645-A1F8-71776BE80324}" presName="txTwo" presStyleLbl="node2" presStyleIdx="1" presStyleCnt="3">
        <dgm:presLayoutVars>
          <dgm:chPref val="3"/>
        </dgm:presLayoutVars>
      </dgm:prSet>
      <dgm:spPr/>
    </dgm:pt>
    <dgm:pt modelId="{0BC353B2-F5AA-4071-BE81-53DB5FD076CE}" type="pres">
      <dgm:prSet presAssocID="{FFEF8C6C-432F-4645-A1F8-71776BE80324}" presName="horzTwo" presStyleCnt="0"/>
      <dgm:spPr/>
    </dgm:pt>
    <dgm:pt modelId="{D934DBD3-A51D-4538-B0B0-AFEEDB513C6F}" type="pres">
      <dgm:prSet presAssocID="{86F9BDFC-D27A-43E8-AD45-A93F72B70E2B}" presName="sibSpaceOne" presStyleCnt="0"/>
      <dgm:spPr/>
    </dgm:pt>
    <dgm:pt modelId="{3D4A1D6D-F6AA-4A14-8E6A-135C6B23C4F5}" type="pres">
      <dgm:prSet presAssocID="{60AD805D-AA83-46ED-A1B7-10844F4AF4A8}" presName="vertOne" presStyleCnt="0"/>
      <dgm:spPr/>
    </dgm:pt>
    <dgm:pt modelId="{5071AB79-3B06-4829-A2CB-F700291AA044}" type="pres">
      <dgm:prSet presAssocID="{60AD805D-AA83-46ED-A1B7-10844F4AF4A8}" presName="txOne" presStyleLbl="node0" presStyleIdx="2" presStyleCnt="3">
        <dgm:presLayoutVars>
          <dgm:chPref val="3"/>
        </dgm:presLayoutVars>
      </dgm:prSet>
      <dgm:spPr/>
    </dgm:pt>
    <dgm:pt modelId="{D1D8717E-8253-490E-B612-5E4CF0C40B3A}" type="pres">
      <dgm:prSet presAssocID="{60AD805D-AA83-46ED-A1B7-10844F4AF4A8}" presName="parTransOne" presStyleCnt="0"/>
      <dgm:spPr/>
    </dgm:pt>
    <dgm:pt modelId="{AC92A9FE-398E-4338-B793-9DE8231BCCC9}" type="pres">
      <dgm:prSet presAssocID="{60AD805D-AA83-46ED-A1B7-10844F4AF4A8}" presName="horzOne" presStyleCnt="0"/>
      <dgm:spPr/>
    </dgm:pt>
    <dgm:pt modelId="{302C2359-2663-4C43-900A-EACD9A2211F9}" type="pres">
      <dgm:prSet presAssocID="{9CFF8542-9B1E-4D9B-9C11-E5618A93A5FD}" presName="vertTwo" presStyleCnt="0"/>
      <dgm:spPr/>
    </dgm:pt>
    <dgm:pt modelId="{7974580A-2ED6-406C-9650-4A5D9E2A06F9}" type="pres">
      <dgm:prSet presAssocID="{9CFF8542-9B1E-4D9B-9C11-E5618A93A5FD}" presName="txTwo" presStyleLbl="node2" presStyleIdx="2" presStyleCnt="3">
        <dgm:presLayoutVars>
          <dgm:chPref val="3"/>
        </dgm:presLayoutVars>
      </dgm:prSet>
      <dgm:spPr/>
    </dgm:pt>
    <dgm:pt modelId="{60B26A38-6901-4870-B31C-94B921C57584}" type="pres">
      <dgm:prSet presAssocID="{9CFF8542-9B1E-4D9B-9C11-E5618A93A5FD}" presName="horzTwo" presStyleCnt="0"/>
      <dgm:spPr/>
    </dgm:pt>
  </dgm:ptLst>
  <dgm:cxnLst>
    <dgm:cxn modelId="{35BCB703-5471-4B9F-B3BE-3B4919D8C985}" srcId="{45029469-323D-4DB5-B806-19EFEB75CE5B}" destId="{243C2FD5-1B3A-40D0-8915-86EE75AD0010}" srcOrd="0" destOrd="0" parTransId="{3D875609-5924-41B4-8B2E-67B4182304EC}" sibTransId="{CCF133C9-77DF-4810-978C-F38F3AACFDCD}"/>
    <dgm:cxn modelId="{064B1051-6BDA-45BE-9B3F-784BED744949}" srcId="{616AE773-26DB-401F-A28F-F5006C237354}" destId="{FFEF8C6C-432F-4645-A1F8-71776BE80324}" srcOrd="0" destOrd="0" parTransId="{435BC30D-50D8-4A7E-BF29-0327611B8E58}" sibTransId="{5FBA2FE7-4B0B-4FB7-AA85-B7FA49FA4E95}"/>
    <dgm:cxn modelId="{20EADF53-ABFB-4E35-A02C-7FA09C7FD344}" type="presOf" srcId="{FFEF8C6C-432F-4645-A1F8-71776BE80324}" destId="{341F64BF-CA19-40E1-B77F-1B6AFD923488}" srcOrd="0" destOrd="0" presId="urn:microsoft.com/office/officeart/2005/8/layout/hierarchy4"/>
    <dgm:cxn modelId="{EA726974-788E-4CE4-8C62-A7929CF77502}" srcId="{45029469-323D-4DB5-B806-19EFEB75CE5B}" destId="{616AE773-26DB-401F-A28F-F5006C237354}" srcOrd="1" destOrd="0" parTransId="{B94704B5-B6C9-4462-B44F-5B1D732ED196}" sibTransId="{86F9BDFC-D27A-43E8-AD45-A93F72B70E2B}"/>
    <dgm:cxn modelId="{B6FE4675-E13A-4028-B06E-CD4A00513274}" srcId="{243C2FD5-1B3A-40D0-8915-86EE75AD0010}" destId="{7145E386-2AE3-4671-B6C6-3B81076AA255}" srcOrd="0" destOrd="0" parTransId="{F3575F96-73A2-4E15-AC2F-6DA74F76593E}" sibTransId="{FB194DC6-8B43-4833-BA7B-3200C3AC59D6}"/>
    <dgm:cxn modelId="{53C78475-C20F-4944-861C-E867D72989FD}" type="presOf" srcId="{9CFF8542-9B1E-4D9B-9C11-E5618A93A5FD}" destId="{7974580A-2ED6-406C-9650-4A5D9E2A06F9}" srcOrd="0" destOrd="0" presId="urn:microsoft.com/office/officeart/2005/8/layout/hierarchy4"/>
    <dgm:cxn modelId="{191CA758-586E-415F-84E0-404F4AB7E863}" srcId="{45029469-323D-4DB5-B806-19EFEB75CE5B}" destId="{60AD805D-AA83-46ED-A1B7-10844F4AF4A8}" srcOrd="2" destOrd="0" parTransId="{47034402-1FDD-464D-9A12-993D48EE7374}" sibTransId="{121A0E8C-54B0-451E-99AC-DD8C1FB97670}"/>
    <dgm:cxn modelId="{F2740A7E-0E4E-4EB3-A1B7-74B81D065DF9}" type="presOf" srcId="{7145E386-2AE3-4671-B6C6-3B81076AA255}" destId="{90EF243F-01D1-429B-B5F5-FAAEF16BA1CB}" srcOrd="0" destOrd="0" presId="urn:microsoft.com/office/officeart/2005/8/layout/hierarchy4"/>
    <dgm:cxn modelId="{95A40288-3774-4DB1-A2F1-4D89006BDB83}" type="presOf" srcId="{243C2FD5-1B3A-40D0-8915-86EE75AD0010}" destId="{04B6DBA4-9993-4690-B371-25C854055187}" srcOrd="0" destOrd="0" presId="urn:microsoft.com/office/officeart/2005/8/layout/hierarchy4"/>
    <dgm:cxn modelId="{B66FBFA8-3CC0-43EC-AFDD-51C7E6CCBFAD}" type="presOf" srcId="{45029469-323D-4DB5-B806-19EFEB75CE5B}" destId="{5240B234-922E-46E1-BDA2-72B7B8390822}" srcOrd="0" destOrd="0" presId="urn:microsoft.com/office/officeart/2005/8/layout/hierarchy4"/>
    <dgm:cxn modelId="{45025BB2-7A5A-4C7A-B7BE-69FCEEECA92C}" type="presOf" srcId="{60AD805D-AA83-46ED-A1B7-10844F4AF4A8}" destId="{5071AB79-3B06-4829-A2CB-F700291AA044}" srcOrd="0" destOrd="0" presId="urn:microsoft.com/office/officeart/2005/8/layout/hierarchy4"/>
    <dgm:cxn modelId="{6A0A29D1-E7BE-40CF-8E24-7C67F106E25A}" srcId="{60AD805D-AA83-46ED-A1B7-10844F4AF4A8}" destId="{9CFF8542-9B1E-4D9B-9C11-E5618A93A5FD}" srcOrd="0" destOrd="0" parTransId="{5869CBAE-84F7-4089-A0AD-5C67CE1E4A30}" sibTransId="{1EE0C06B-4C3F-4980-9425-98B306D6BD9F}"/>
    <dgm:cxn modelId="{1F6B45FF-573D-450E-BBE5-E23A5F3A7DC6}" type="presOf" srcId="{616AE773-26DB-401F-A28F-F5006C237354}" destId="{CB8D23D7-7A77-41B3-8780-0DD6A1B1FA2D}" srcOrd="0" destOrd="0" presId="urn:microsoft.com/office/officeart/2005/8/layout/hierarchy4"/>
    <dgm:cxn modelId="{09FE7764-11D0-4B78-BD76-9AA4C4BCAC08}" type="presParOf" srcId="{5240B234-922E-46E1-BDA2-72B7B8390822}" destId="{7D08E527-2BB0-49E4-A185-D0F67B77208D}" srcOrd="0" destOrd="0" presId="urn:microsoft.com/office/officeart/2005/8/layout/hierarchy4"/>
    <dgm:cxn modelId="{01997CD5-8BE9-4E67-B0D9-392E03B7FD43}" type="presParOf" srcId="{7D08E527-2BB0-49E4-A185-D0F67B77208D}" destId="{04B6DBA4-9993-4690-B371-25C854055187}" srcOrd="0" destOrd="0" presId="urn:microsoft.com/office/officeart/2005/8/layout/hierarchy4"/>
    <dgm:cxn modelId="{C445DBF7-BD30-4C0E-ADC2-9F16FC07A1C4}" type="presParOf" srcId="{7D08E527-2BB0-49E4-A185-D0F67B77208D}" destId="{67344A6B-0818-477C-9C9E-47681FA5355C}" srcOrd="1" destOrd="0" presId="urn:microsoft.com/office/officeart/2005/8/layout/hierarchy4"/>
    <dgm:cxn modelId="{A199CA1D-27AB-4D51-BC14-F2AD6F2F5491}" type="presParOf" srcId="{7D08E527-2BB0-49E4-A185-D0F67B77208D}" destId="{B64FA187-F548-4147-AF3F-9A047AB25401}" srcOrd="2" destOrd="0" presId="urn:microsoft.com/office/officeart/2005/8/layout/hierarchy4"/>
    <dgm:cxn modelId="{670B5635-65FC-42DE-8671-7B503197AE6D}" type="presParOf" srcId="{B64FA187-F548-4147-AF3F-9A047AB25401}" destId="{B9E89C3D-3EFB-43D8-A67C-52603B7E3C0A}" srcOrd="0" destOrd="0" presId="urn:microsoft.com/office/officeart/2005/8/layout/hierarchy4"/>
    <dgm:cxn modelId="{CBE36A5E-0E8D-4E4B-A96E-4E548ED64240}" type="presParOf" srcId="{B9E89C3D-3EFB-43D8-A67C-52603B7E3C0A}" destId="{90EF243F-01D1-429B-B5F5-FAAEF16BA1CB}" srcOrd="0" destOrd="0" presId="urn:microsoft.com/office/officeart/2005/8/layout/hierarchy4"/>
    <dgm:cxn modelId="{FDDF9957-7BD3-4970-AA8E-2D8C0656FE5A}" type="presParOf" srcId="{B9E89C3D-3EFB-43D8-A67C-52603B7E3C0A}" destId="{68AB231C-FEC5-4092-8630-B0D28909EA11}" srcOrd="1" destOrd="0" presId="urn:microsoft.com/office/officeart/2005/8/layout/hierarchy4"/>
    <dgm:cxn modelId="{74D9DF56-3C75-47FF-90FE-7F65C45D84BD}" type="presParOf" srcId="{5240B234-922E-46E1-BDA2-72B7B8390822}" destId="{82D55926-5E11-4898-A9D3-B2A948355A41}" srcOrd="1" destOrd="0" presId="urn:microsoft.com/office/officeart/2005/8/layout/hierarchy4"/>
    <dgm:cxn modelId="{D5EE0105-28C1-4D44-A317-535FAA8E6D6A}" type="presParOf" srcId="{5240B234-922E-46E1-BDA2-72B7B8390822}" destId="{EE9C6619-84DE-4B77-A0C4-A02C24C6227B}" srcOrd="2" destOrd="0" presId="urn:microsoft.com/office/officeart/2005/8/layout/hierarchy4"/>
    <dgm:cxn modelId="{FEF74287-3837-42D7-B39A-6C139B3B0637}" type="presParOf" srcId="{EE9C6619-84DE-4B77-A0C4-A02C24C6227B}" destId="{CB8D23D7-7A77-41B3-8780-0DD6A1B1FA2D}" srcOrd="0" destOrd="0" presId="urn:microsoft.com/office/officeart/2005/8/layout/hierarchy4"/>
    <dgm:cxn modelId="{ACCCA3CD-47BE-441F-AA26-3054F07EBA57}" type="presParOf" srcId="{EE9C6619-84DE-4B77-A0C4-A02C24C6227B}" destId="{F1E1DB6A-9938-433E-85E7-708E96AC04C5}" srcOrd="1" destOrd="0" presId="urn:microsoft.com/office/officeart/2005/8/layout/hierarchy4"/>
    <dgm:cxn modelId="{9A6F8754-547B-4A78-8C69-249FD6E29781}" type="presParOf" srcId="{EE9C6619-84DE-4B77-A0C4-A02C24C6227B}" destId="{01FD2617-175F-4B0B-BF0C-B235B22A1BB0}" srcOrd="2" destOrd="0" presId="urn:microsoft.com/office/officeart/2005/8/layout/hierarchy4"/>
    <dgm:cxn modelId="{A7ADEB04-8632-4AA5-8094-93AE91318944}" type="presParOf" srcId="{01FD2617-175F-4B0B-BF0C-B235B22A1BB0}" destId="{428B66E2-BF61-4494-A845-76F3423DB067}" srcOrd="0" destOrd="0" presId="urn:microsoft.com/office/officeart/2005/8/layout/hierarchy4"/>
    <dgm:cxn modelId="{B85F9A28-0C75-4204-9557-086BA392C612}" type="presParOf" srcId="{428B66E2-BF61-4494-A845-76F3423DB067}" destId="{341F64BF-CA19-40E1-B77F-1B6AFD923488}" srcOrd="0" destOrd="0" presId="urn:microsoft.com/office/officeart/2005/8/layout/hierarchy4"/>
    <dgm:cxn modelId="{05096CE9-3D04-41E2-B920-83C6E09EADF5}" type="presParOf" srcId="{428B66E2-BF61-4494-A845-76F3423DB067}" destId="{0BC353B2-F5AA-4071-BE81-53DB5FD076CE}" srcOrd="1" destOrd="0" presId="urn:microsoft.com/office/officeart/2005/8/layout/hierarchy4"/>
    <dgm:cxn modelId="{A2156527-CF99-49E6-B000-1BB3737AF6F3}" type="presParOf" srcId="{5240B234-922E-46E1-BDA2-72B7B8390822}" destId="{D934DBD3-A51D-4538-B0B0-AFEEDB513C6F}" srcOrd="3" destOrd="0" presId="urn:microsoft.com/office/officeart/2005/8/layout/hierarchy4"/>
    <dgm:cxn modelId="{13807B13-4F5E-4655-A1E2-39941882C5FA}" type="presParOf" srcId="{5240B234-922E-46E1-BDA2-72B7B8390822}" destId="{3D4A1D6D-F6AA-4A14-8E6A-135C6B23C4F5}" srcOrd="4" destOrd="0" presId="urn:microsoft.com/office/officeart/2005/8/layout/hierarchy4"/>
    <dgm:cxn modelId="{AA9A9029-38D2-4358-AE93-CE1E65A7AA2B}" type="presParOf" srcId="{3D4A1D6D-F6AA-4A14-8E6A-135C6B23C4F5}" destId="{5071AB79-3B06-4829-A2CB-F700291AA044}" srcOrd="0" destOrd="0" presId="urn:microsoft.com/office/officeart/2005/8/layout/hierarchy4"/>
    <dgm:cxn modelId="{D1ECD603-6963-495B-A07E-370DF173C08E}" type="presParOf" srcId="{3D4A1D6D-F6AA-4A14-8E6A-135C6B23C4F5}" destId="{D1D8717E-8253-490E-B612-5E4CF0C40B3A}" srcOrd="1" destOrd="0" presId="urn:microsoft.com/office/officeart/2005/8/layout/hierarchy4"/>
    <dgm:cxn modelId="{2AF80407-FA74-40BD-A678-CF025A8FB8F6}" type="presParOf" srcId="{3D4A1D6D-F6AA-4A14-8E6A-135C6B23C4F5}" destId="{AC92A9FE-398E-4338-B793-9DE8231BCCC9}" srcOrd="2" destOrd="0" presId="urn:microsoft.com/office/officeart/2005/8/layout/hierarchy4"/>
    <dgm:cxn modelId="{20903306-5D42-44EF-BFF2-440CD4F5A8E4}" type="presParOf" srcId="{AC92A9FE-398E-4338-B793-9DE8231BCCC9}" destId="{302C2359-2663-4C43-900A-EACD9A2211F9}" srcOrd="0" destOrd="0" presId="urn:microsoft.com/office/officeart/2005/8/layout/hierarchy4"/>
    <dgm:cxn modelId="{2DB0FFDA-64B1-4798-AF1D-D59AE94710DB}" type="presParOf" srcId="{302C2359-2663-4C43-900A-EACD9A2211F9}" destId="{7974580A-2ED6-406C-9650-4A5D9E2A06F9}" srcOrd="0" destOrd="0" presId="urn:microsoft.com/office/officeart/2005/8/layout/hierarchy4"/>
    <dgm:cxn modelId="{32C797B6-17D7-4297-9296-C8F8DF4F70C5}" type="presParOf" srcId="{302C2359-2663-4C43-900A-EACD9A2211F9}" destId="{60B26A38-6901-4870-B31C-94B921C57584}" srcOrd="1" destOrd="0" presId="urn:microsoft.com/office/officeart/2005/8/layout/hierarchy4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DCA86DB-4EC8-42CB-8BF6-DD42B7CF1FB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64C7AAE-C60B-4F77-9EFC-685A00A4579F}">
      <dgm:prSet phldrT="[Text]" custT="1"/>
      <dgm:spPr/>
      <dgm:t>
        <a:bodyPr/>
        <a:lstStyle/>
        <a:p>
          <a:r>
            <a:rPr lang="es-419" sz="1100" b="1" noProof="0" dirty="0"/>
            <a:t>Servicios de atención </a:t>
          </a:r>
        </a:p>
      </dgm:t>
    </dgm:pt>
    <dgm:pt modelId="{5E636057-D6D2-4830-84CA-147DEC1509CE}" type="parTrans" cxnId="{22189B34-DAAD-4770-A7EC-D5B0B6A979E1}">
      <dgm:prSet/>
      <dgm:spPr/>
      <dgm:t>
        <a:bodyPr/>
        <a:lstStyle/>
        <a:p>
          <a:endParaRPr lang="es-419" sz="1100" noProof="0" dirty="0"/>
        </a:p>
      </dgm:t>
    </dgm:pt>
    <dgm:pt modelId="{F763E148-13BF-4D97-9D95-12C04D49174C}" type="sibTrans" cxnId="{22189B34-DAAD-4770-A7EC-D5B0B6A979E1}">
      <dgm:prSet/>
      <dgm:spPr/>
      <dgm:t>
        <a:bodyPr/>
        <a:lstStyle/>
        <a:p>
          <a:endParaRPr lang="es-419" sz="1100" noProof="0" dirty="0"/>
        </a:p>
      </dgm:t>
    </dgm:pt>
    <dgm:pt modelId="{EC460714-5058-440B-8616-7DC5944F80D2}">
      <dgm:prSet phldrT="[Text]" custT="1"/>
      <dgm:spPr>
        <a:noFill/>
      </dgm:spPr>
      <dgm:t>
        <a:bodyPr/>
        <a:lstStyle/>
        <a:p>
          <a:r>
            <a:rPr lang="es-419" sz="1100" b="1" noProof="0" dirty="0"/>
            <a:t>% de niños y niñas en AEPI</a:t>
          </a:r>
        </a:p>
      </dgm:t>
    </dgm:pt>
    <dgm:pt modelId="{D355A016-DC24-4A27-A0F6-49DB4643A83B}" type="parTrans" cxnId="{BA8C14F1-C802-4F8D-82D2-CFE2BC901C8F}">
      <dgm:prSet/>
      <dgm:spPr/>
      <dgm:t>
        <a:bodyPr/>
        <a:lstStyle/>
        <a:p>
          <a:endParaRPr lang="es-419" sz="1100" noProof="0" dirty="0"/>
        </a:p>
      </dgm:t>
    </dgm:pt>
    <dgm:pt modelId="{102AD578-65F0-4C36-BDD1-65676CF1F80F}" type="sibTrans" cxnId="{BA8C14F1-C802-4F8D-82D2-CFE2BC901C8F}">
      <dgm:prSet/>
      <dgm:spPr/>
      <dgm:t>
        <a:bodyPr/>
        <a:lstStyle/>
        <a:p>
          <a:endParaRPr lang="es-419" sz="1100" noProof="0" dirty="0"/>
        </a:p>
      </dgm:t>
    </dgm:pt>
    <dgm:pt modelId="{CBE21B39-5A5A-4381-B76C-4C1D5C2EE30A}">
      <dgm:prSet phldrT="[Text]" custT="1"/>
      <dgm:spPr/>
      <dgm:t>
        <a:bodyPr/>
        <a:lstStyle/>
        <a:p>
          <a:r>
            <a:rPr lang="es-419" sz="1100" b="1" noProof="0" dirty="0"/>
            <a:t>Cuidados de larga duración</a:t>
          </a:r>
        </a:p>
      </dgm:t>
    </dgm:pt>
    <dgm:pt modelId="{3E7C4FC5-6FB1-479E-AB84-787184119ADD}" type="parTrans" cxnId="{CB8F5F87-750F-4665-BB64-DF847099AA88}">
      <dgm:prSet/>
      <dgm:spPr/>
      <dgm:t>
        <a:bodyPr/>
        <a:lstStyle/>
        <a:p>
          <a:endParaRPr lang="es-419" sz="1100" noProof="0" dirty="0"/>
        </a:p>
      </dgm:t>
    </dgm:pt>
    <dgm:pt modelId="{CA37AECD-FBC5-4135-BCB7-3E93594A43FB}" type="sibTrans" cxnId="{CB8F5F87-750F-4665-BB64-DF847099AA88}">
      <dgm:prSet/>
      <dgm:spPr/>
      <dgm:t>
        <a:bodyPr/>
        <a:lstStyle/>
        <a:p>
          <a:endParaRPr lang="es-419" sz="1100" noProof="0" dirty="0"/>
        </a:p>
      </dgm:t>
    </dgm:pt>
    <dgm:pt modelId="{57A18E75-7C7D-45DE-846C-1A6B5DF3CFA2}">
      <dgm:prSet phldrT="[Text]" custT="1"/>
      <dgm:spPr>
        <a:noFill/>
      </dgm:spPr>
      <dgm:t>
        <a:bodyPr/>
        <a:lstStyle/>
        <a:p>
          <a:r>
            <a:rPr lang="es-419" sz="1100" b="1" noProof="0" dirty="0"/>
            <a:t>Horas semanales (DEPI o preprimaria)</a:t>
          </a:r>
        </a:p>
      </dgm:t>
    </dgm:pt>
    <dgm:pt modelId="{D20FDB12-5BE7-45A4-936C-33A60E7CB31C}" type="parTrans" cxnId="{87E35F83-C56D-4832-8FA7-4EFC04F7A495}">
      <dgm:prSet/>
      <dgm:spPr/>
      <dgm:t>
        <a:bodyPr/>
        <a:lstStyle/>
        <a:p>
          <a:endParaRPr lang="es-419" sz="1100" noProof="0" dirty="0"/>
        </a:p>
      </dgm:t>
    </dgm:pt>
    <dgm:pt modelId="{64EAE5FB-9BCF-4AE3-9D58-78686F99A216}" type="sibTrans" cxnId="{87E35F83-C56D-4832-8FA7-4EFC04F7A495}">
      <dgm:prSet/>
      <dgm:spPr/>
      <dgm:t>
        <a:bodyPr/>
        <a:lstStyle/>
        <a:p>
          <a:endParaRPr lang="es-419" sz="1100" noProof="0" dirty="0"/>
        </a:p>
      </dgm:t>
    </dgm:pt>
    <dgm:pt modelId="{F3F6E6A8-82C5-49E1-9BEF-2E34E2E05ED9}">
      <dgm:prSet phldrT="[Text]" custT="1"/>
      <dgm:spPr>
        <a:noFill/>
      </dgm:spPr>
      <dgm:t>
        <a:bodyPr/>
        <a:lstStyle/>
        <a:p>
          <a:r>
            <a:rPr lang="es-419" sz="1100" b="1" noProof="0" dirty="0"/>
            <a:t>Ratio de niños por miembro de personal</a:t>
          </a:r>
        </a:p>
      </dgm:t>
    </dgm:pt>
    <dgm:pt modelId="{BF3471F1-FED2-4F4F-8278-767BAFF4A075}" type="parTrans" cxnId="{5EF77369-1A2C-4C87-A17F-623D5C86435C}">
      <dgm:prSet/>
      <dgm:spPr/>
      <dgm:t>
        <a:bodyPr/>
        <a:lstStyle/>
        <a:p>
          <a:endParaRPr lang="es-419" sz="1100" noProof="0" dirty="0"/>
        </a:p>
      </dgm:t>
    </dgm:pt>
    <dgm:pt modelId="{1A33F6CF-759B-4A35-81AA-01B86B8144CA}" type="sibTrans" cxnId="{5EF77369-1A2C-4C87-A17F-623D5C86435C}">
      <dgm:prSet/>
      <dgm:spPr/>
      <dgm:t>
        <a:bodyPr/>
        <a:lstStyle/>
        <a:p>
          <a:endParaRPr lang="es-419" sz="1100" noProof="0" dirty="0"/>
        </a:p>
      </dgm:t>
    </dgm:pt>
    <dgm:pt modelId="{2F19FA9C-0EA2-465D-9A06-1F025034AC46}">
      <dgm:prSet phldrT="[Text]" custT="1"/>
      <dgm:spPr>
        <a:noFill/>
      </dgm:spPr>
      <dgm:t>
        <a:bodyPr/>
        <a:lstStyle/>
        <a:p>
          <a:r>
            <a:rPr lang="es-419" sz="1100" noProof="0" dirty="0"/>
            <a:t>0-2 años: 50%-60% matriculados</a:t>
          </a:r>
        </a:p>
      </dgm:t>
    </dgm:pt>
    <dgm:pt modelId="{B0CAE0CE-ED35-45FC-A0A6-3DCA8DA913F4}" type="parTrans" cxnId="{9CC22FD1-4691-4CB9-AAA1-E33FE85F548A}">
      <dgm:prSet/>
      <dgm:spPr/>
      <dgm:t>
        <a:bodyPr/>
        <a:lstStyle/>
        <a:p>
          <a:endParaRPr lang="es-419" sz="1100" noProof="0" dirty="0"/>
        </a:p>
      </dgm:t>
    </dgm:pt>
    <dgm:pt modelId="{C3BA32AD-A5D3-40B8-A733-F8A692917B4F}" type="sibTrans" cxnId="{9CC22FD1-4691-4CB9-AAA1-E33FE85F548A}">
      <dgm:prSet/>
      <dgm:spPr/>
      <dgm:t>
        <a:bodyPr/>
        <a:lstStyle/>
        <a:p>
          <a:endParaRPr lang="es-419" sz="1100" noProof="0" dirty="0"/>
        </a:p>
      </dgm:t>
    </dgm:pt>
    <dgm:pt modelId="{98BF8D59-A16F-4C18-8781-07BCF8F21C00}">
      <dgm:prSet phldrT="[Text]" custT="1"/>
      <dgm:spPr>
        <a:noFill/>
      </dgm:spPr>
      <dgm:t>
        <a:bodyPr/>
        <a:lstStyle/>
        <a:p>
          <a:r>
            <a:rPr lang="es-419" sz="1100" noProof="0" dirty="0"/>
            <a:t>40 horas para reflejar una cobertura a tiempo complete por 52 semanas en el año.</a:t>
          </a:r>
        </a:p>
      </dgm:t>
    </dgm:pt>
    <dgm:pt modelId="{E7253F97-E8FD-4842-B319-C87EA6CD7CD9}" type="parTrans" cxnId="{43F1998D-AE69-484F-97D8-7F4AED488868}">
      <dgm:prSet/>
      <dgm:spPr/>
      <dgm:t>
        <a:bodyPr/>
        <a:lstStyle/>
        <a:p>
          <a:endParaRPr lang="es-419" sz="1100" noProof="0" dirty="0"/>
        </a:p>
      </dgm:t>
    </dgm:pt>
    <dgm:pt modelId="{E469461F-8B08-46AF-A700-85C72EBE97EB}" type="sibTrans" cxnId="{43F1998D-AE69-484F-97D8-7F4AED488868}">
      <dgm:prSet/>
      <dgm:spPr/>
      <dgm:t>
        <a:bodyPr/>
        <a:lstStyle/>
        <a:p>
          <a:endParaRPr lang="es-419" sz="1100" noProof="0" dirty="0"/>
        </a:p>
      </dgm:t>
    </dgm:pt>
    <dgm:pt modelId="{A02F0C65-6D69-40AB-A212-1E56A74B251A}">
      <dgm:prSet phldrT="[Text]" custT="1"/>
      <dgm:spPr>
        <a:noFill/>
      </dgm:spPr>
      <dgm:t>
        <a:bodyPr/>
        <a:lstStyle/>
        <a:p>
          <a:r>
            <a:rPr lang="es-419" sz="1100" noProof="0" dirty="0"/>
            <a:t>4-5 niños entre 0-2 años</a:t>
          </a:r>
        </a:p>
      </dgm:t>
    </dgm:pt>
    <dgm:pt modelId="{80174925-F176-4DD7-A04B-045AEA3AA937}" type="parTrans" cxnId="{C401089F-5F5C-4EE8-A560-D6E665202524}">
      <dgm:prSet/>
      <dgm:spPr/>
      <dgm:t>
        <a:bodyPr/>
        <a:lstStyle/>
        <a:p>
          <a:endParaRPr lang="es-419" sz="1100" noProof="0" dirty="0"/>
        </a:p>
      </dgm:t>
    </dgm:pt>
    <dgm:pt modelId="{05FE81A3-D0CB-479A-B3FD-45A6A0BB2A1E}" type="sibTrans" cxnId="{C401089F-5F5C-4EE8-A560-D6E665202524}">
      <dgm:prSet/>
      <dgm:spPr/>
      <dgm:t>
        <a:bodyPr/>
        <a:lstStyle/>
        <a:p>
          <a:endParaRPr lang="es-419" sz="1100" noProof="0" dirty="0"/>
        </a:p>
      </dgm:t>
    </dgm:pt>
    <dgm:pt modelId="{5C39163A-C2D2-4EEA-B237-98DED981E06F}">
      <dgm:prSet phldrT="[Text]" custT="1"/>
      <dgm:spPr>
        <a:noFill/>
      </dgm:spPr>
      <dgm:t>
        <a:bodyPr/>
        <a:lstStyle/>
        <a:p>
          <a:r>
            <a:rPr lang="es-419" sz="1100" b="0" i="0" noProof="0" dirty="0"/>
            <a:t>Entre 2,5 y 4 beneficiarios por cuidador de acuerdo al grupo de edad</a:t>
          </a:r>
          <a:endParaRPr lang="es-419" sz="1100" noProof="0" dirty="0"/>
        </a:p>
      </dgm:t>
    </dgm:pt>
    <dgm:pt modelId="{0B516A87-9617-478C-AC07-9EFBADC5786F}" type="parTrans" cxnId="{57F8760F-6C7B-4365-9B29-2A4277D53D1B}">
      <dgm:prSet/>
      <dgm:spPr/>
      <dgm:t>
        <a:bodyPr/>
        <a:lstStyle/>
        <a:p>
          <a:endParaRPr lang="es-419" sz="1100" noProof="0" dirty="0"/>
        </a:p>
      </dgm:t>
    </dgm:pt>
    <dgm:pt modelId="{B8F98EB7-6F01-49FF-B1D6-FF1FF03F4D44}" type="sibTrans" cxnId="{57F8760F-6C7B-4365-9B29-2A4277D53D1B}">
      <dgm:prSet/>
      <dgm:spPr/>
      <dgm:t>
        <a:bodyPr/>
        <a:lstStyle/>
        <a:p>
          <a:endParaRPr lang="es-419" sz="1100" noProof="0" dirty="0"/>
        </a:p>
      </dgm:t>
    </dgm:pt>
    <dgm:pt modelId="{F6C7D630-5B88-4179-BB26-4D991DED4D86}">
      <dgm:prSet phldrT="[Text]" custT="1"/>
      <dgm:spPr>
        <a:noFill/>
      </dgm:spPr>
      <dgm:t>
        <a:bodyPr/>
        <a:lstStyle/>
        <a:p>
          <a:r>
            <a:rPr lang="es-419" sz="1100" b="0" i="0" noProof="0" dirty="0"/>
            <a:t>Between 1/3 and 100%</a:t>
          </a:r>
          <a:endParaRPr lang="es-419" sz="1100" noProof="0" dirty="0"/>
        </a:p>
      </dgm:t>
    </dgm:pt>
    <dgm:pt modelId="{BC134CD4-18B4-4B0A-A944-E4682D62AE5A}" type="parTrans" cxnId="{09064DAE-E474-4506-AC5D-39DEF6B30D4E}">
      <dgm:prSet/>
      <dgm:spPr/>
      <dgm:t>
        <a:bodyPr/>
        <a:lstStyle/>
        <a:p>
          <a:endParaRPr lang="es-419" sz="1100" noProof="0" dirty="0"/>
        </a:p>
      </dgm:t>
    </dgm:pt>
    <dgm:pt modelId="{B9F3FF73-2AAF-4956-A6F6-03B44D1A7C02}" type="sibTrans" cxnId="{09064DAE-E474-4506-AC5D-39DEF6B30D4E}">
      <dgm:prSet/>
      <dgm:spPr/>
      <dgm:t>
        <a:bodyPr/>
        <a:lstStyle/>
        <a:p>
          <a:endParaRPr lang="es-419" sz="1100" noProof="0" dirty="0"/>
        </a:p>
      </dgm:t>
    </dgm:pt>
    <dgm:pt modelId="{1BD728D5-D919-469E-846E-5605AF2BF31D}">
      <dgm:prSet phldrT="[Text]" custT="1"/>
      <dgm:spPr>
        <a:noFill/>
      </dgm:spPr>
      <dgm:t>
        <a:bodyPr/>
        <a:lstStyle/>
        <a:p>
          <a:r>
            <a:rPr lang="es-419" sz="1100" noProof="0" dirty="0"/>
            <a:t>3-5 años: 90%-100% matriculados </a:t>
          </a:r>
        </a:p>
      </dgm:t>
    </dgm:pt>
    <dgm:pt modelId="{75D45BAC-AEA6-4F09-BB0F-49BF96E0DE52}" type="parTrans" cxnId="{C56AE5E4-9CE3-4B0E-BEA0-E5069BF4D499}">
      <dgm:prSet/>
      <dgm:spPr/>
      <dgm:t>
        <a:bodyPr/>
        <a:lstStyle/>
        <a:p>
          <a:endParaRPr lang="es-419" sz="1100" noProof="0" dirty="0"/>
        </a:p>
      </dgm:t>
    </dgm:pt>
    <dgm:pt modelId="{27BDB32F-60D4-43D3-A8DF-FC907FB182DF}" type="sibTrans" cxnId="{C56AE5E4-9CE3-4B0E-BEA0-E5069BF4D499}">
      <dgm:prSet/>
      <dgm:spPr/>
      <dgm:t>
        <a:bodyPr/>
        <a:lstStyle/>
        <a:p>
          <a:endParaRPr lang="es-419" sz="1100" noProof="0" dirty="0"/>
        </a:p>
      </dgm:t>
    </dgm:pt>
    <dgm:pt modelId="{D32FB9A1-7EF0-4409-8AAA-D1F85FCFEA8F}">
      <dgm:prSet phldrT="[Text]" custT="1"/>
      <dgm:spPr>
        <a:noFill/>
      </dgm:spPr>
      <dgm:t>
        <a:bodyPr/>
        <a:lstStyle/>
        <a:p>
          <a:r>
            <a:rPr lang="es-419" sz="1100" noProof="0" dirty="0"/>
            <a:t>8-15 niños mayores de 3 años</a:t>
          </a:r>
        </a:p>
      </dgm:t>
    </dgm:pt>
    <dgm:pt modelId="{957FC471-39DA-44F6-BD33-C837E90F2EAC}" type="parTrans" cxnId="{6C0694A0-8FFE-4953-8FC2-948C0BB2CDC3}">
      <dgm:prSet/>
      <dgm:spPr/>
      <dgm:t>
        <a:bodyPr/>
        <a:lstStyle/>
        <a:p>
          <a:endParaRPr lang="es-419" sz="1100" noProof="0" dirty="0"/>
        </a:p>
      </dgm:t>
    </dgm:pt>
    <dgm:pt modelId="{A585C76D-F2A8-4936-9226-07FF0A9BB52D}" type="sibTrans" cxnId="{6C0694A0-8FFE-4953-8FC2-948C0BB2CDC3}">
      <dgm:prSet/>
      <dgm:spPr/>
      <dgm:t>
        <a:bodyPr/>
        <a:lstStyle/>
        <a:p>
          <a:endParaRPr lang="es-419" sz="1100" noProof="0" dirty="0"/>
        </a:p>
      </dgm:t>
    </dgm:pt>
    <dgm:pt modelId="{12349054-1684-4172-96DE-FBF0A4DC4207}">
      <dgm:prSet phldrT="[Text]" custT="1"/>
      <dgm:spPr>
        <a:noFill/>
      </dgm:spPr>
      <dgm:t>
        <a:bodyPr/>
        <a:lstStyle/>
        <a:p>
          <a:r>
            <a:rPr lang="es-419" sz="1100" b="1" i="0" noProof="0" dirty="0"/>
            <a:t>Porcentaje de trabajadores que proveen cuidado personal (% de trabajadores de cuidados de larga duración)</a:t>
          </a:r>
          <a:endParaRPr lang="es-419" sz="1100" noProof="0" dirty="0"/>
        </a:p>
      </dgm:t>
    </dgm:pt>
    <dgm:pt modelId="{83DA4E7A-C491-4F7E-B709-B14479C2DCD3}" type="parTrans" cxnId="{C6CF2795-4342-43C0-AA80-9AC5B2F12985}">
      <dgm:prSet/>
      <dgm:spPr/>
      <dgm:t>
        <a:bodyPr/>
        <a:lstStyle/>
        <a:p>
          <a:endParaRPr lang="es-419" sz="1100" noProof="0" dirty="0"/>
        </a:p>
      </dgm:t>
    </dgm:pt>
    <dgm:pt modelId="{DDEB50BE-2010-483B-9275-19C723276232}" type="sibTrans" cxnId="{C6CF2795-4342-43C0-AA80-9AC5B2F12985}">
      <dgm:prSet/>
      <dgm:spPr/>
      <dgm:t>
        <a:bodyPr/>
        <a:lstStyle/>
        <a:p>
          <a:endParaRPr lang="es-419" sz="1100" noProof="0" dirty="0"/>
        </a:p>
      </dgm:t>
    </dgm:pt>
    <dgm:pt modelId="{207F8305-82A1-48A1-8E81-881F62BF6028}">
      <dgm:prSet phldrT="[Text]" custT="1"/>
      <dgm:spPr>
        <a:noFill/>
      </dgm:spPr>
      <dgm:t>
        <a:bodyPr/>
        <a:lstStyle/>
        <a:p>
          <a:r>
            <a:rPr lang="es-419" sz="1100" b="1" noProof="0" dirty="0"/>
            <a:t>Nivel de remuneración de educadores: </a:t>
          </a:r>
        </a:p>
      </dgm:t>
    </dgm:pt>
    <dgm:pt modelId="{4DAFCFE7-9F35-4C08-AC88-64B37AFEB8C2}" type="parTrans" cxnId="{63A345F3-A611-42E1-B22B-C3A41D589067}">
      <dgm:prSet/>
      <dgm:spPr/>
      <dgm:t>
        <a:bodyPr/>
        <a:lstStyle/>
        <a:p>
          <a:endParaRPr lang="es-419" sz="1100" noProof="0" dirty="0"/>
        </a:p>
      </dgm:t>
    </dgm:pt>
    <dgm:pt modelId="{F1B52EFE-B814-46D3-9A69-A4D6FEEDE6A6}" type="sibTrans" cxnId="{63A345F3-A611-42E1-B22B-C3A41D589067}">
      <dgm:prSet/>
      <dgm:spPr/>
      <dgm:t>
        <a:bodyPr/>
        <a:lstStyle/>
        <a:p>
          <a:endParaRPr lang="es-419" sz="1100" noProof="0" dirty="0"/>
        </a:p>
      </dgm:t>
    </dgm:pt>
    <dgm:pt modelId="{CC6C50E4-C128-4414-91AB-5BD21D482C93}">
      <dgm:prSet custT="1"/>
      <dgm:spPr>
        <a:noFill/>
      </dgm:spPr>
      <dgm:t>
        <a:bodyPr/>
        <a:lstStyle/>
        <a:p>
          <a:r>
            <a:rPr lang="es-419" sz="1100" noProof="0" dirty="0"/>
            <a:t>100% del salario de maestros de primaria.</a:t>
          </a:r>
        </a:p>
      </dgm:t>
    </dgm:pt>
    <dgm:pt modelId="{0DBD765A-7CC6-40B7-9B60-27EB59B3820D}" type="parTrans" cxnId="{0478C65B-CC3C-4F23-BBBF-3DE6605A8BA3}">
      <dgm:prSet/>
      <dgm:spPr/>
      <dgm:t>
        <a:bodyPr/>
        <a:lstStyle/>
        <a:p>
          <a:endParaRPr lang="es-419" sz="1100" noProof="0" dirty="0"/>
        </a:p>
      </dgm:t>
    </dgm:pt>
    <dgm:pt modelId="{ED518B3B-C53B-448C-9830-9DA94A7912AE}" type="sibTrans" cxnId="{0478C65B-CC3C-4F23-BBBF-3DE6605A8BA3}">
      <dgm:prSet/>
      <dgm:spPr/>
      <dgm:t>
        <a:bodyPr/>
        <a:lstStyle/>
        <a:p>
          <a:endParaRPr lang="es-419" sz="1100" noProof="0" dirty="0"/>
        </a:p>
      </dgm:t>
    </dgm:pt>
    <dgm:pt modelId="{A14A8BE0-CE88-40DB-88EA-CF7F7D4399A1}">
      <dgm:prSet custT="1"/>
      <dgm:spPr>
        <a:noFill/>
      </dgm:spPr>
      <dgm:t>
        <a:bodyPr/>
        <a:lstStyle/>
        <a:p>
          <a:endParaRPr lang="es-419" sz="1100" noProof="0" dirty="0"/>
        </a:p>
      </dgm:t>
    </dgm:pt>
    <dgm:pt modelId="{14E6F497-D1F5-4268-B253-64BCF8B2B35C}" type="parTrans" cxnId="{BC82CE74-7576-47A2-B18C-351C83831AFB}">
      <dgm:prSet/>
      <dgm:spPr/>
      <dgm:t>
        <a:bodyPr/>
        <a:lstStyle/>
        <a:p>
          <a:endParaRPr lang="es-419" sz="1100" noProof="0" dirty="0"/>
        </a:p>
      </dgm:t>
    </dgm:pt>
    <dgm:pt modelId="{8708EAAE-5D22-4537-97E1-88B54C581B16}" type="sibTrans" cxnId="{BC82CE74-7576-47A2-B18C-351C83831AFB}">
      <dgm:prSet/>
      <dgm:spPr/>
      <dgm:t>
        <a:bodyPr/>
        <a:lstStyle/>
        <a:p>
          <a:endParaRPr lang="es-419" sz="1100" noProof="0" dirty="0"/>
        </a:p>
      </dgm:t>
    </dgm:pt>
    <dgm:pt modelId="{A5847E58-7C39-4033-A50B-814639554C09}">
      <dgm:prSet phldrT="[Text]" custT="1"/>
      <dgm:spPr>
        <a:noFill/>
      </dgm:spPr>
      <dgm:t>
        <a:bodyPr/>
        <a:lstStyle/>
        <a:p>
          <a:r>
            <a:rPr lang="es-419" sz="1100" b="1" noProof="0" dirty="0"/>
            <a:t>Nivel de remuneración de trabajadores que proveed cuidado personal</a:t>
          </a:r>
        </a:p>
      </dgm:t>
    </dgm:pt>
    <dgm:pt modelId="{C9807C1C-551E-4B2D-ACB3-BC64905CBCAA}" type="parTrans" cxnId="{2A6255F0-DF05-45A8-8239-050A5B60AF3C}">
      <dgm:prSet/>
      <dgm:spPr/>
      <dgm:t>
        <a:bodyPr/>
        <a:lstStyle/>
        <a:p>
          <a:endParaRPr lang="es-419" sz="1100" noProof="0" dirty="0"/>
        </a:p>
      </dgm:t>
    </dgm:pt>
    <dgm:pt modelId="{4F1B1798-FF6B-4CE7-875E-CD064E7F56E8}" type="sibTrans" cxnId="{2A6255F0-DF05-45A8-8239-050A5B60AF3C}">
      <dgm:prSet/>
      <dgm:spPr/>
      <dgm:t>
        <a:bodyPr/>
        <a:lstStyle/>
        <a:p>
          <a:endParaRPr lang="es-419" sz="1100" noProof="0" dirty="0"/>
        </a:p>
      </dgm:t>
    </dgm:pt>
    <dgm:pt modelId="{0F285341-2878-4976-8005-DF354EAA45F6}">
      <dgm:prSet phldrT="[Text]" custT="1"/>
      <dgm:spPr>
        <a:noFill/>
      </dgm:spPr>
      <dgm:t>
        <a:bodyPr/>
        <a:lstStyle/>
        <a:p>
          <a:r>
            <a:rPr lang="es-419" sz="1100" b="0" noProof="0" dirty="0"/>
            <a:t>75% del salario del personal de enfermería</a:t>
          </a:r>
        </a:p>
      </dgm:t>
    </dgm:pt>
    <dgm:pt modelId="{F5B177BF-279C-4CD3-A076-05F2383508CD}" type="parTrans" cxnId="{004F06FA-FF43-4EB0-88CB-3DEC6695738C}">
      <dgm:prSet/>
      <dgm:spPr/>
      <dgm:t>
        <a:bodyPr/>
        <a:lstStyle/>
        <a:p>
          <a:endParaRPr lang="es-419" sz="1100" noProof="0" dirty="0"/>
        </a:p>
      </dgm:t>
    </dgm:pt>
    <dgm:pt modelId="{CE9F1DFD-4EE4-464A-A57C-C0D124F82E79}" type="sibTrans" cxnId="{004F06FA-FF43-4EB0-88CB-3DEC6695738C}">
      <dgm:prSet/>
      <dgm:spPr/>
      <dgm:t>
        <a:bodyPr/>
        <a:lstStyle/>
        <a:p>
          <a:endParaRPr lang="es-419" sz="1100" noProof="0" dirty="0"/>
        </a:p>
      </dgm:t>
    </dgm:pt>
    <dgm:pt modelId="{5C75CBC7-712F-497D-89FE-79C716A04750}">
      <dgm:prSet phldrT="[Text]" custT="1"/>
      <dgm:spPr>
        <a:noFill/>
      </dgm:spPr>
      <dgm:t>
        <a:bodyPr/>
        <a:lstStyle/>
        <a:p>
          <a:r>
            <a:rPr lang="es-419" sz="1100" b="1" i="0" noProof="0" dirty="0"/>
            <a:t>Ratio de beneficiarios por cuidados</a:t>
          </a:r>
          <a:endParaRPr lang="es-419" sz="1100" b="1" noProof="0" dirty="0"/>
        </a:p>
      </dgm:t>
    </dgm:pt>
    <dgm:pt modelId="{AD8B3042-9E93-4884-B1B7-9937A6CD32DD}" type="parTrans" cxnId="{565D2C3C-1A28-4BA8-A6F0-8A6552ED21C2}">
      <dgm:prSet/>
      <dgm:spPr/>
      <dgm:t>
        <a:bodyPr/>
        <a:lstStyle/>
        <a:p>
          <a:endParaRPr lang="es-419" sz="1100" noProof="0" dirty="0"/>
        </a:p>
      </dgm:t>
    </dgm:pt>
    <dgm:pt modelId="{1CDA4606-BC55-4745-8513-9CE84F85154D}" type="sibTrans" cxnId="{565D2C3C-1A28-4BA8-A6F0-8A6552ED21C2}">
      <dgm:prSet/>
      <dgm:spPr/>
      <dgm:t>
        <a:bodyPr/>
        <a:lstStyle/>
        <a:p>
          <a:endParaRPr lang="es-419" sz="1100" noProof="0" dirty="0"/>
        </a:p>
      </dgm:t>
    </dgm:pt>
    <dgm:pt modelId="{A54C7D0B-B3FA-435B-9DD0-0C08EC078555}">
      <dgm:prSet phldrT="[Text]" custT="1"/>
      <dgm:spPr>
        <a:noFill/>
      </dgm:spPr>
      <dgm:t>
        <a:bodyPr/>
        <a:lstStyle/>
        <a:p>
          <a:endParaRPr lang="es-419" sz="1100" noProof="0" dirty="0"/>
        </a:p>
      </dgm:t>
    </dgm:pt>
    <dgm:pt modelId="{9A09D051-BB79-4FC9-A786-7E8FCB9C1567}" type="parTrans" cxnId="{A3B71BFF-22F9-4631-8F6F-ED58F921124C}">
      <dgm:prSet/>
      <dgm:spPr/>
      <dgm:t>
        <a:bodyPr/>
        <a:lstStyle/>
        <a:p>
          <a:endParaRPr lang="es-419" sz="1100" noProof="0" dirty="0"/>
        </a:p>
      </dgm:t>
    </dgm:pt>
    <dgm:pt modelId="{2E529FB4-5A4D-4050-B4E6-6537D26438DC}" type="sibTrans" cxnId="{A3B71BFF-22F9-4631-8F6F-ED58F921124C}">
      <dgm:prSet/>
      <dgm:spPr/>
      <dgm:t>
        <a:bodyPr/>
        <a:lstStyle/>
        <a:p>
          <a:endParaRPr lang="es-419" sz="1100" noProof="0" dirty="0"/>
        </a:p>
      </dgm:t>
    </dgm:pt>
    <dgm:pt modelId="{5981F2FB-C2CA-42A3-BE2D-D2A11451EA12}">
      <dgm:prSet phldrT="[Text]" custT="1"/>
      <dgm:spPr>
        <a:noFill/>
      </dgm:spPr>
      <dgm:t>
        <a:bodyPr/>
        <a:lstStyle/>
        <a:p>
          <a:endParaRPr lang="es-419" sz="1100" b="1" noProof="0" dirty="0"/>
        </a:p>
      </dgm:t>
    </dgm:pt>
    <dgm:pt modelId="{5A2D64F1-7739-49B8-8656-2203D9280888}" type="parTrans" cxnId="{26339164-13AF-4003-982F-9C91347DC9FB}">
      <dgm:prSet/>
      <dgm:spPr/>
      <dgm:t>
        <a:bodyPr/>
        <a:lstStyle/>
        <a:p>
          <a:endParaRPr lang="es-419" sz="1100" noProof="0" dirty="0"/>
        </a:p>
      </dgm:t>
    </dgm:pt>
    <dgm:pt modelId="{AB1AC06E-3BFB-481C-AA68-6A13B18C76DB}" type="sibTrans" cxnId="{26339164-13AF-4003-982F-9C91347DC9FB}">
      <dgm:prSet/>
      <dgm:spPr/>
      <dgm:t>
        <a:bodyPr/>
        <a:lstStyle/>
        <a:p>
          <a:endParaRPr lang="es-419" sz="1100" noProof="0" dirty="0"/>
        </a:p>
      </dgm:t>
    </dgm:pt>
    <dgm:pt modelId="{9C7A0595-BB80-45CA-95D2-B0998109BA35}" type="pres">
      <dgm:prSet presAssocID="{FDCA86DB-4EC8-42CB-8BF6-DD42B7CF1FB1}" presName="Name0" presStyleCnt="0">
        <dgm:presLayoutVars>
          <dgm:dir/>
          <dgm:animLvl val="lvl"/>
          <dgm:resizeHandles val="exact"/>
        </dgm:presLayoutVars>
      </dgm:prSet>
      <dgm:spPr/>
    </dgm:pt>
    <dgm:pt modelId="{4586AD12-2048-4FB5-A819-EBB064395B47}" type="pres">
      <dgm:prSet presAssocID="{A64C7AAE-C60B-4F77-9EFC-685A00A4579F}" presName="composite" presStyleCnt="0"/>
      <dgm:spPr/>
    </dgm:pt>
    <dgm:pt modelId="{30DCFA08-65B5-496F-9D3C-D18EB6F85E0A}" type="pres">
      <dgm:prSet presAssocID="{A64C7AAE-C60B-4F77-9EFC-685A00A4579F}" presName="parTx" presStyleLbl="alignNode1" presStyleIdx="0" presStyleCnt="2" custScaleX="153199">
        <dgm:presLayoutVars>
          <dgm:chMax val="0"/>
          <dgm:chPref val="0"/>
          <dgm:bulletEnabled val="1"/>
        </dgm:presLayoutVars>
      </dgm:prSet>
      <dgm:spPr/>
    </dgm:pt>
    <dgm:pt modelId="{9C12B1F9-87CF-4C1D-AD85-15A654221F93}" type="pres">
      <dgm:prSet presAssocID="{A64C7AAE-C60B-4F77-9EFC-685A00A4579F}" presName="desTx" presStyleLbl="alignAccFollowNode1" presStyleIdx="0" presStyleCnt="2" custScaleX="153199">
        <dgm:presLayoutVars>
          <dgm:bulletEnabled val="1"/>
        </dgm:presLayoutVars>
      </dgm:prSet>
      <dgm:spPr/>
    </dgm:pt>
    <dgm:pt modelId="{E36398C5-9522-4003-BF63-11793F1193A4}" type="pres">
      <dgm:prSet presAssocID="{F763E148-13BF-4D97-9D95-12C04D49174C}" presName="space" presStyleCnt="0"/>
      <dgm:spPr/>
    </dgm:pt>
    <dgm:pt modelId="{20EF7F46-B945-4EEC-8CE2-236D0175EA03}" type="pres">
      <dgm:prSet presAssocID="{CBE21B39-5A5A-4381-B76C-4C1D5C2EE30A}" presName="composite" presStyleCnt="0"/>
      <dgm:spPr/>
    </dgm:pt>
    <dgm:pt modelId="{D44FA6B0-BCD5-4AF2-B847-E21026265E9F}" type="pres">
      <dgm:prSet presAssocID="{CBE21B39-5A5A-4381-B76C-4C1D5C2EE30A}" presName="parTx" presStyleLbl="alignNode1" presStyleIdx="1" presStyleCnt="2" custScaleX="153199">
        <dgm:presLayoutVars>
          <dgm:chMax val="0"/>
          <dgm:chPref val="0"/>
          <dgm:bulletEnabled val="1"/>
        </dgm:presLayoutVars>
      </dgm:prSet>
      <dgm:spPr/>
    </dgm:pt>
    <dgm:pt modelId="{0A97F60D-C3DC-45CD-AE9D-697F742CC442}" type="pres">
      <dgm:prSet presAssocID="{CBE21B39-5A5A-4381-B76C-4C1D5C2EE30A}" presName="desTx" presStyleLbl="alignAccFollowNode1" presStyleIdx="1" presStyleCnt="2" custScaleX="153199">
        <dgm:presLayoutVars>
          <dgm:bulletEnabled val="1"/>
        </dgm:presLayoutVars>
      </dgm:prSet>
      <dgm:spPr/>
    </dgm:pt>
  </dgm:ptLst>
  <dgm:cxnLst>
    <dgm:cxn modelId="{4FAACF06-D4C8-4FE4-B3CC-7B40ED68C00C}" type="presOf" srcId="{0F285341-2878-4976-8005-DF354EAA45F6}" destId="{0A97F60D-C3DC-45CD-AE9D-697F742CC442}" srcOrd="0" destOrd="7" presId="urn:microsoft.com/office/officeart/2005/8/layout/hList1"/>
    <dgm:cxn modelId="{5B940807-1C2A-40B7-A359-55100E03B74E}" type="presOf" srcId="{CC6C50E4-C128-4414-91AB-5BD21D482C93}" destId="{9C12B1F9-87CF-4C1D-AD85-15A654221F93}" srcOrd="0" destOrd="9" presId="urn:microsoft.com/office/officeart/2005/8/layout/hList1"/>
    <dgm:cxn modelId="{57F8760F-6C7B-4365-9B29-2A4277D53D1B}" srcId="{5C75CBC7-712F-497D-89FE-79C716A04750}" destId="{5C39163A-C2D2-4EEA-B237-98DED981E06F}" srcOrd="0" destOrd="0" parTransId="{0B516A87-9617-478C-AC07-9EFBADC5786F}" sibTransId="{B8F98EB7-6F01-49FF-B1D6-FF1FF03F4D44}"/>
    <dgm:cxn modelId="{1DF6871B-A956-4A60-AEDA-9A4C1E5D1424}" type="presOf" srcId="{57A18E75-7C7D-45DE-846C-1A6B5DF3CFA2}" destId="{9C12B1F9-87CF-4C1D-AD85-15A654221F93}" srcOrd="0" destOrd="3" presId="urn:microsoft.com/office/officeart/2005/8/layout/hList1"/>
    <dgm:cxn modelId="{DF859E22-8384-430B-977A-12BA16DFC09D}" type="presOf" srcId="{A02F0C65-6D69-40AB-A212-1E56A74B251A}" destId="{9C12B1F9-87CF-4C1D-AD85-15A654221F93}" srcOrd="0" destOrd="6" presId="urn:microsoft.com/office/officeart/2005/8/layout/hList1"/>
    <dgm:cxn modelId="{EFE73033-D647-4BFE-B036-EC3AA2F08081}" type="presOf" srcId="{D32FB9A1-7EF0-4409-8AAA-D1F85FCFEA8F}" destId="{9C12B1F9-87CF-4C1D-AD85-15A654221F93}" srcOrd="0" destOrd="7" presId="urn:microsoft.com/office/officeart/2005/8/layout/hList1"/>
    <dgm:cxn modelId="{22189B34-DAAD-4770-A7EC-D5B0B6A979E1}" srcId="{FDCA86DB-4EC8-42CB-8BF6-DD42B7CF1FB1}" destId="{A64C7AAE-C60B-4F77-9EFC-685A00A4579F}" srcOrd="0" destOrd="0" parTransId="{5E636057-D6D2-4830-84CA-147DEC1509CE}" sibTransId="{F763E148-13BF-4D97-9D95-12C04D49174C}"/>
    <dgm:cxn modelId="{565D2C3C-1A28-4BA8-A6F0-8A6552ED21C2}" srcId="{CBE21B39-5A5A-4381-B76C-4C1D5C2EE30A}" destId="{5C75CBC7-712F-497D-89FE-79C716A04750}" srcOrd="0" destOrd="0" parTransId="{AD8B3042-9E93-4884-B1B7-9937A6CD32DD}" sibTransId="{1CDA4606-BC55-4745-8513-9CE84F85154D}"/>
    <dgm:cxn modelId="{9AFB2240-99BC-455E-8B53-2D4DCB4F10E1}" type="presOf" srcId="{5C39163A-C2D2-4EEA-B237-98DED981E06F}" destId="{0A97F60D-C3DC-45CD-AE9D-697F742CC442}" srcOrd="0" destOrd="1" presId="urn:microsoft.com/office/officeart/2005/8/layout/hList1"/>
    <dgm:cxn modelId="{0478C65B-CC3C-4F23-BBBF-3DE6605A8BA3}" srcId="{207F8305-82A1-48A1-8E81-881F62BF6028}" destId="{CC6C50E4-C128-4414-91AB-5BD21D482C93}" srcOrd="0" destOrd="0" parTransId="{0DBD765A-7CC6-40B7-9B60-27EB59B3820D}" sibTransId="{ED518B3B-C53B-448C-9830-9DA94A7912AE}"/>
    <dgm:cxn modelId="{ADC52764-F9A3-4E10-9481-80C2EA80E696}" type="presOf" srcId="{5C75CBC7-712F-497D-89FE-79C716A04750}" destId="{0A97F60D-C3DC-45CD-AE9D-697F742CC442}" srcOrd="0" destOrd="0" presId="urn:microsoft.com/office/officeart/2005/8/layout/hList1"/>
    <dgm:cxn modelId="{26339164-13AF-4003-982F-9C91347DC9FB}" srcId="{CBE21B39-5A5A-4381-B76C-4C1D5C2EE30A}" destId="{5981F2FB-C2CA-42A3-BE2D-D2A11451EA12}" srcOrd="3" destOrd="0" parTransId="{5A2D64F1-7739-49B8-8656-2203D9280888}" sibTransId="{AB1AC06E-3BFB-481C-AA68-6A13B18C76DB}"/>
    <dgm:cxn modelId="{5EF77369-1A2C-4C87-A17F-623D5C86435C}" srcId="{A64C7AAE-C60B-4F77-9EFC-685A00A4579F}" destId="{F3F6E6A8-82C5-49E1-9BEF-2E34E2E05ED9}" srcOrd="2" destOrd="0" parTransId="{BF3471F1-FED2-4F4F-8278-767BAFF4A075}" sibTransId="{1A33F6CF-759B-4A35-81AA-01B86B8144CA}"/>
    <dgm:cxn modelId="{2DFFF54B-1E8C-43E3-A667-57BB394BB108}" type="presOf" srcId="{A54C7D0B-B3FA-435B-9DD0-0C08EC078555}" destId="{0A97F60D-C3DC-45CD-AE9D-697F742CC442}" srcOrd="0" destOrd="2" presId="urn:microsoft.com/office/officeart/2005/8/layout/hList1"/>
    <dgm:cxn modelId="{DB442A4D-A743-4DEC-ABB1-46BC1FBF3E5D}" type="presOf" srcId="{F3F6E6A8-82C5-49E1-9BEF-2E34E2E05ED9}" destId="{9C12B1F9-87CF-4C1D-AD85-15A654221F93}" srcOrd="0" destOrd="5" presId="urn:microsoft.com/office/officeart/2005/8/layout/hList1"/>
    <dgm:cxn modelId="{E1BE2B4E-978A-44B6-AB0D-38E6B47867FD}" type="presOf" srcId="{2F19FA9C-0EA2-465D-9A06-1F025034AC46}" destId="{9C12B1F9-87CF-4C1D-AD85-15A654221F93}" srcOrd="0" destOrd="1" presId="urn:microsoft.com/office/officeart/2005/8/layout/hList1"/>
    <dgm:cxn modelId="{BC82CE74-7576-47A2-B18C-351C83831AFB}" srcId="{207F8305-82A1-48A1-8E81-881F62BF6028}" destId="{A14A8BE0-CE88-40DB-88EA-CF7F7D4399A1}" srcOrd="1" destOrd="0" parTransId="{14E6F497-D1F5-4268-B253-64BCF8B2B35C}" sibTransId="{8708EAAE-5D22-4537-97E1-88B54C581B16}"/>
    <dgm:cxn modelId="{74BA9C7A-08BB-4B97-851A-C47980A60C62}" type="presOf" srcId="{CBE21B39-5A5A-4381-B76C-4C1D5C2EE30A}" destId="{D44FA6B0-BCD5-4AF2-B847-E21026265E9F}" srcOrd="0" destOrd="0" presId="urn:microsoft.com/office/officeart/2005/8/layout/hList1"/>
    <dgm:cxn modelId="{1A5B527B-D05A-4955-AE75-AB166F86D36B}" type="presOf" srcId="{12349054-1684-4172-96DE-FBF0A4DC4207}" destId="{0A97F60D-C3DC-45CD-AE9D-697F742CC442}" srcOrd="0" destOrd="3" presId="urn:microsoft.com/office/officeart/2005/8/layout/hList1"/>
    <dgm:cxn modelId="{C5647C82-713B-4B84-963A-2B3373BE3944}" type="presOf" srcId="{A14A8BE0-CE88-40DB-88EA-CF7F7D4399A1}" destId="{9C12B1F9-87CF-4C1D-AD85-15A654221F93}" srcOrd="0" destOrd="10" presId="urn:microsoft.com/office/officeart/2005/8/layout/hList1"/>
    <dgm:cxn modelId="{202CE882-8318-4654-B9AD-6A085ACAB316}" type="presOf" srcId="{98BF8D59-A16F-4C18-8781-07BCF8F21C00}" destId="{9C12B1F9-87CF-4C1D-AD85-15A654221F93}" srcOrd="0" destOrd="4" presId="urn:microsoft.com/office/officeart/2005/8/layout/hList1"/>
    <dgm:cxn modelId="{87E35F83-C56D-4832-8FA7-4EFC04F7A495}" srcId="{A64C7AAE-C60B-4F77-9EFC-685A00A4579F}" destId="{57A18E75-7C7D-45DE-846C-1A6B5DF3CFA2}" srcOrd="1" destOrd="0" parTransId="{D20FDB12-5BE7-45A4-936C-33A60E7CB31C}" sibTransId="{64EAE5FB-9BCF-4AE3-9D58-78686F99A216}"/>
    <dgm:cxn modelId="{CB8F5F87-750F-4665-BB64-DF847099AA88}" srcId="{FDCA86DB-4EC8-42CB-8BF6-DD42B7CF1FB1}" destId="{CBE21B39-5A5A-4381-B76C-4C1D5C2EE30A}" srcOrd="1" destOrd="0" parTransId="{3E7C4FC5-6FB1-479E-AB84-787184119ADD}" sibTransId="{CA37AECD-FBC5-4135-BCB7-3E93594A43FB}"/>
    <dgm:cxn modelId="{43F1998D-AE69-484F-97D8-7F4AED488868}" srcId="{57A18E75-7C7D-45DE-846C-1A6B5DF3CFA2}" destId="{98BF8D59-A16F-4C18-8781-07BCF8F21C00}" srcOrd="0" destOrd="0" parTransId="{E7253F97-E8FD-4842-B319-C87EA6CD7CD9}" sibTransId="{E469461F-8B08-46AF-A700-85C72EBE97EB}"/>
    <dgm:cxn modelId="{C6CF2795-4342-43C0-AA80-9AC5B2F12985}" srcId="{CBE21B39-5A5A-4381-B76C-4C1D5C2EE30A}" destId="{12349054-1684-4172-96DE-FBF0A4DC4207}" srcOrd="2" destOrd="0" parTransId="{83DA4E7A-C491-4F7E-B709-B14479C2DCD3}" sibTransId="{DDEB50BE-2010-483B-9275-19C723276232}"/>
    <dgm:cxn modelId="{C401089F-5F5C-4EE8-A560-D6E665202524}" srcId="{F3F6E6A8-82C5-49E1-9BEF-2E34E2E05ED9}" destId="{A02F0C65-6D69-40AB-A212-1E56A74B251A}" srcOrd="0" destOrd="0" parTransId="{80174925-F176-4DD7-A04B-045AEA3AA937}" sibTransId="{05FE81A3-D0CB-479A-B3FD-45A6A0BB2A1E}"/>
    <dgm:cxn modelId="{6C0694A0-8FFE-4953-8FC2-948C0BB2CDC3}" srcId="{F3F6E6A8-82C5-49E1-9BEF-2E34E2E05ED9}" destId="{D32FB9A1-7EF0-4409-8AAA-D1F85FCFEA8F}" srcOrd="1" destOrd="0" parTransId="{957FC471-39DA-44F6-BD33-C837E90F2EAC}" sibTransId="{A585C76D-F2A8-4936-9226-07FF0A9BB52D}"/>
    <dgm:cxn modelId="{5C7F53A3-3E0C-4F5E-B3ED-10B198A0BC96}" type="presOf" srcId="{A5847E58-7C39-4033-A50B-814639554C09}" destId="{0A97F60D-C3DC-45CD-AE9D-697F742CC442}" srcOrd="0" destOrd="6" presId="urn:microsoft.com/office/officeart/2005/8/layout/hList1"/>
    <dgm:cxn modelId="{A61745A6-A681-49E1-8DC0-BCB270076638}" type="presOf" srcId="{F6C7D630-5B88-4179-BB26-4D991DED4D86}" destId="{0A97F60D-C3DC-45CD-AE9D-697F742CC442}" srcOrd="0" destOrd="4" presId="urn:microsoft.com/office/officeart/2005/8/layout/hList1"/>
    <dgm:cxn modelId="{09064DAE-E474-4506-AC5D-39DEF6B30D4E}" srcId="{12349054-1684-4172-96DE-FBF0A4DC4207}" destId="{F6C7D630-5B88-4179-BB26-4D991DED4D86}" srcOrd="0" destOrd="0" parTransId="{BC134CD4-18B4-4B0A-A944-E4682D62AE5A}" sibTransId="{B9F3FF73-2AAF-4956-A6F6-03B44D1A7C02}"/>
    <dgm:cxn modelId="{00B6AFAE-8D8D-461B-A7A8-9904C2F62D7F}" type="presOf" srcId="{EC460714-5058-440B-8616-7DC5944F80D2}" destId="{9C12B1F9-87CF-4C1D-AD85-15A654221F93}" srcOrd="0" destOrd="0" presId="urn:microsoft.com/office/officeart/2005/8/layout/hList1"/>
    <dgm:cxn modelId="{3A1ADFB5-628D-4361-A164-88DC4512C81B}" type="presOf" srcId="{5981F2FB-C2CA-42A3-BE2D-D2A11451EA12}" destId="{0A97F60D-C3DC-45CD-AE9D-697F742CC442}" srcOrd="0" destOrd="5" presId="urn:microsoft.com/office/officeart/2005/8/layout/hList1"/>
    <dgm:cxn modelId="{9CC22FD1-4691-4CB9-AAA1-E33FE85F548A}" srcId="{EC460714-5058-440B-8616-7DC5944F80D2}" destId="{2F19FA9C-0EA2-465D-9A06-1F025034AC46}" srcOrd="0" destOrd="0" parTransId="{B0CAE0CE-ED35-45FC-A0A6-3DCA8DA913F4}" sibTransId="{C3BA32AD-A5D3-40B8-A733-F8A692917B4F}"/>
    <dgm:cxn modelId="{9B9DE2D7-21E3-4BDB-96F4-DA32FCD13EF8}" type="presOf" srcId="{FDCA86DB-4EC8-42CB-8BF6-DD42B7CF1FB1}" destId="{9C7A0595-BB80-45CA-95D2-B0998109BA35}" srcOrd="0" destOrd="0" presId="urn:microsoft.com/office/officeart/2005/8/layout/hList1"/>
    <dgm:cxn modelId="{C56AE5E4-9CE3-4B0E-BEA0-E5069BF4D499}" srcId="{EC460714-5058-440B-8616-7DC5944F80D2}" destId="{1BD728D5-D919-469E-846E-5605AF2BF31D}" srcOrd="1" destOrd="0" parTransId="{75D45BAC-AEA6-4F09-BB0F-49BF96E0DE52}" sibTransId="{27BDB32F-60D4-43D3-A8DF-FC907FB182DF}"/>
    <dgm:cxn modelId="{577E07E7-61C6-4418-8CD3-42357EE8850C}" type="presOf" srcId="{1BD728D5-D919-469E-846E-5605AF2BF31D}" destId="{9C12B1F9-87CF-4C1D-AD85-15A654221F93}" srcOrd="0" destOrd="2" presId="urn:microsoft.com/office/officeart/2005/8/layout/hList1"/>
    <dgm:cxn modelId="{279F09E7-C9EE-4CFC-B6F5-A11F111251FF}" type="presOf" srcId="{207F8305-82A1-48A1-8E81-881F62BF6028}" destId="{9C12B1F9-87CF-4C1D-AD85-15A654221F93}" srcOrd="0" destOrd="8" presId="urn:microsoft.com/office/officeart/2005/8/layout/hList1"/>
    <dgm:cxn modelId="{7DECCEEC-5B49-47AD-87ED-8003134DA443}" type="presOf" srcId="{A64C7AAE-C60B-4F77-9EFC-685A00A4579F}" destId="{30DCFA08-65B5-496F-9D3C-D18EB6F85E0A}" srcOrd="0" destOrd="0" presId="urn:microsoft.com/office/officeart/2005/8/layout/hList1"/>
    <dgm:cxn modelId="{2A6255F0-DF05-45A8-8239-050A5B60AF3C}" srcId="{CBE21B39-5A5A-4381-B76C-4C1D5C2EE30A}" destId="{A5847E58-7C39-4033-A50B-814639554C09}" srcOrd="4" destOrd="0" parTransId="{C9807C1C-551E-4B2D-ACB3-BC64905CBCAA}" sibTransId="{4F1B1798-FF6B-4CE7-875E-CD064E7F56E8}"/>
    <dgm:cxn modelId="{BA8C14F1-C802-4F8D-82D2-CFE2BC901C8F}" srcId="{A64C7AAE-C60B-4F77-9EFC-685A00A4579F}" destId="{EC460714-5058-440B-8616-7DC5944F80D2}" srcOrd="0" destOrd="0" parTransId="{D355A016-DC24-4A27-A0F6-49DB4643A83B}" sibTransId="{102AD578-65F0-4C36-BDD1-65676CF1F80F}"/>
    <dgm:cxn modelId="{63A345F3-A611-42E1-B22B-C3A41D589067}" srcId="{A64C7AAE-C60B-4F77-9EFC-685A00A4579F}" destId="{207F8305-82A1-48A1-8E81-881F62BF6028}" srcOrd="3" destOrd="0" parTransId="{4DAFCFE7-9F35-4C08-AC88-64B37AFEB8C2}" sibTransId="{F1B52EFE-B814-46D3-9A69-A4D6FEEDE6A6}"/>
    <dgm:cxn modelId="{004F06FA-FF43-4EB0-88CB-3DEC6695738C}" srcId="{A5847E58-7C39-4033-A50B-814639554C09}" destId="{0F285341-2878-4976-8005-DF354EAA45F6}" srcOrd="0" destOrd="0" parTransId="{F5B177BF-279C-4CD3-A076-05F2383508CD}" sibTransId="{CE9F1DFD-4EE4-464A-A57C-C0D124F82E79}"/>
    <dgm:cxn modelId="{A3B71BFF-22F9-4631-8F6F-ED58F921124C}" srcId="{CBE21B39-5A5A-4381-B76C-4C1D5C2EE30A}" destId="{A54C7D0B-B3FA-435B-9DD0-0C08EC078555}" srcOrd="1" destOrd="0" parTransId="{9A09D051-BB79-4FC9-A786-7E8FCB9C1567}" sibTransId="{2E529FB4-5A4D-4050-B4E6-6537D26438DC}"/>
    <dgm:cxn modelId="{AB480DD1-7FF1-4036-BE8D-C6FD95AF3F28}" type="presParOf" srcId="{9C7A0595-BB80-45CA-95D2-B0998109BA35}" destId="{4586AD12-2048-4FB5-A819-EBB064395B47}" srcOrd="0" destOrd="0" presId="urn:microsoft.com/office/officeart/2005/8/layout/hList1"/>
    <dgm:cxn modelId="{491EC881-46F5-461A-8CA1-F34853BE396C}" type="presParOf" srcId="{4586AD12-2048-4FB5-A819-EBB064395B47}" destId="{30DCFA08-65B5-496F-9D3C-D18EB6F85E0A}" srcOrd="0" destOrd="0" presId="urn:microsoft.com/office/officeart/2005/8/layout/hList1"/>
    <dgm:cxn modelId="{35F996CF-08B3-414C-83D9-8944425C957D}" type="presParOf" srcId="{4586AD12-2048-4FB5-A819-EBB064395B47}" destId="{9C12B1F9-87CF-4C1D-AD85-15A654221F93}" srcOrd="1" destOrd="0" presId="urn:microsoft.com/office/officeart/2005/8/layout/hList1"/>
    <dgm:cxn modelId="{321EDA5B-C384-4CD2-B55B-890ACDBC0DE5}" type="presParOf" srcId="{9C7A0595-BB80-45CA-95D2-B0998109BA35}" destId="{E36398C5-9522-4003-BF63-11793F1193A4}" srcOrd="1" destOrd="0" presId="urn:microsoft.com/office/officeart/2005/8/layout/hList1"/>
    <dgm:cxn modelId="{8AFC6187-93BC-4E19-AA2E-3BBBCE8FFF33}" type="presParOf" srcId="{9C7A0595-BB80-45CA-95D2-B0998109BA35}" destId="{20EF7F46-B945-4EEC-8CE2-236D0175EA03}" srcOrd="2" destOrd="0" presId="urn:microsoft.com/office/officeart/2005/8/layout/hList1"/>
    <dgm:cxn modelId="{112C3A5F-54ED-4857-818E-B0A0F751DACE}" type="presParOf" srcId="{20EF7F46-B945-4EEC-8CE2-236D0175EA03}" destId="{D44FA6B0-BCD5-4AF2-B847-E21026265E9F}" srcOrd="0" destOrd="0" presId="urn:microsoft.com/office/officeart/2005/8/layout/hList1"/>
    <dgm:cxn modelId="{20705CFC-9E51-4E92-B8ED-13172849470B}" type="presParOf" srcId="{20EF7F46-B945-4EEC-8CE2-236D0175EA03}" destId="{0A97F60D-C3DC-45CD-AE9D-697F742CC44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1B22F9-AB93-4FC4-B2D9-09166B3B7D09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BACC450-7C27-41A0-8C2C-763067239274}">
      <dgm:prSet phldrT="[Text]"/>
      <dgm:spPr/>
      <dgm:t>
        <a:bodyPr/>
        <a:lstStyle/>
        <a:p>
          <a:r>
            <a:rPr lang="es-419" dirty="0"/>
            <a:t>Políticas de cuidado</a:t>
          </a:r>
          <a:endParaRPr lang="en-GB" dirty="0"/>
        </a:p>
      </dgm:t>
    </dgm:pt>
    <dgm:pt modelId="{294C67FC-F774-4738-B670-03D543530DE9}" type="parTrans" cxnId="{D8B2441C-8111-461C-97A3-836418045ED5}">
      <dgm:prSet/>
      <dgm:spPr/>
      <dgm:t>
        <a:bodyPr/>
        <a:lstStyle/>
        <a:p>
          <a:endParaRPr lang="en-GB"/>
        </a:p>
      </dgm:t>
    </dgm:pt>
    <dgm:pt modelId="{257FC4C8-AF45-4CFE-B161-E018D3D75572}" type="sibTrans" cxnId="{D8B2441C-8111-461C-97A3-836418045ED5}">
      <dgm:prSet/>
      <dgm:spPr/>
      <dgm:t>
        <a:bodyPr/>
        <a:lstStyle/>
        <a:p>
          <a:endParaRPr lang="en-GB"/>
        </a:p>
      </dgm:t>
    </dgm:pt>
    <dgm:pt modelId="{819951C4-60EC-4AF9-913E-651E84788E63}">
      <dgm:prSet phldrT="[Text]"/>
      <dgm:spPr/>
      <dgm:t>
        <a:bodyPr/>
        <a:lstStyle/>
        <a:p>
          <a:r>
            <a:rPr lang="es-419" dirty="0"/>
            <a:t>Políticas macroeconómicas</a:t>
          </a:r>
          <a:endParaRPr lang="en-GB" dirty="0"/>
        </a:p>
      </dgm:t>
    </dgm:pt>
    <dgm:pt modelId="{98960CDB-4587-4ED6-9168-215B9CFAEB96}" type="parTrans" cxnId="{C05FCD25-34C1-413F-8E1D-9C61360A7B45}">
      <dgm:prSet/>
      <dgm:spPr/>
      <dgm:t>
        <a:bodyPr/>
        <a:lstStyle/>
        <a:p>
          <a:endParaRPr lang="en-GB"/>
        </a:p>
      </dgm:t>
    </dgm:pt>
    <dgm:pt modelId="{0660F9BD-EFF9-42EF-BDAF-AF2F4136E572}" type="sibTrans" cxnId="{C05FCD25-34C1-413F-8E1D-9C61360A7B45}">
      <dgm:prSet/>
      <dgm:spPr/>
      <dgm:t>
        <a:bodyPr/>
        <a:lstStyle/>
        <a:p>
          <a:endParaRPr lang="en-GB"/>
        </a:p>
      </dgm:t>
    </dgm:pt>
    <dgm:pt modelId="{6D7FBDD9-5E8F-4E0C-92BD-E4166DD09B61}">
      <dgm:prSet phldrT="[Text]"/>
      <dgm:spPr/>
      <dgm:t>
        <a:bodyPr/>
        <a:lstStyle/>
        <a:p>
          <a:r>
            <a:rPr lang="es-419" dirty="0"/>
            <a:t>Políticas de protección social</a:t>
          </a:r>
          <a:endParaRPr lang="en-GB" dirty="0"/>
        </a:p>
      </dgm:t>
    </dgm:pt>
    <dgm:pt modelId="{74931C71-5070-4484-8918-5CBBF5595EF4}" type="parTrans" cxnId="{5D508062-7BCE-406E-8D14-EA2459626046}">
      <dgm:prSet/>
      <dgm:spPr/>
      <dgm:t>
        <a:bodyPr/>
        <a:lstStyle/>
        <a:p>
          <a:endParaRPr lang="en-GB"/>
        </a:p>
      </dgm:t>
    </dgm:pt>
    <dgm:pt modelId="{36AC33B1-08BA-4984-BCEA-BFE7155CC40A}" type="sibTrans" cxnId="{5D508062-7BCE-406E-8D14-EA2459626046}">
      <dgm:prSet/>
      <dgm:spPr/>
      <dgm:t>
        <a:bodyPr/>
        <a:lstStyle/>
        <a:p>
          <a:endParaRPr lang="en-GB"/>
        </a:p>
      </dgm:t>
    </dgm:pt>
    <dgm:pt modelId="{B91D6466-DE18-4B88-BADE-E17E27E9BC36}">
      <dgm:prSet phldrT="[Text]"/>
      <dgm:spPr/>
      <dgm:t>
        <a:bodyPr/>
        <a:lstStyle/>
        <a:p>
          <a:r>
            <a:rPr lang="es-419" dirty="0"/>
            <a:t>Políticas laborales</a:t>
          </a:r>
          <a:endParaRPr lang="en-GB" dirty="0"/>
        </a:p>
      </dgm:t>
    </dgm:pt>
    <dgm:pt modelId="{0C4FC390-8032-420C-8431-1FE00178C9F2}" type="parTrans" cxnId="{63B8539D-51BE-445E-A103-75722128D825}">
      <dgm:prSet/>
      <dgm:spPr/>
      <dgm:t>
        <a:bodyPr/>
        <a:lstStyle/>
        <a:p>
          <a:endParaRPr lang="en-GB"/>
        </a:p>
      </dgm:t>
    </dgm:pt>
    <dgm:pt modelId="{FA2DEB3F-68D7-4C9F-A72E-B66F2C78E7CB}" type="sibTrans" cxnId="{63B8539D-51BE-445E-A103-75722128D825}">
      <dgm:prSet/>
      <dgm:spPr/>
      <dgm:t>
        <a:bodyPr/>
        <a:lstStyle/>
        <a:p>
          <a:endParaRPr lang="en-GB"/>
        </a:p>
      </dgm:t>
    </dgm:pt>
    <dgm:pt modelId="{2D4E12FD-2B20-4165-8C5F-0680C7C6F6E5}">
      <dgm:prSet phldrT="[Text]"/>
      <dgm:spPr/>
      <dgm:t>
        <a:bodyPr/>
        <a:lstStyle/>
        <a:p>
          <a:r>
            <a:rPr lang="es-419" dirty="0"/>
            <a:t>Políticas migratorias</a:t>
          </a:r>
          <a:endParaRPr lang="en-GB" dirty="0"/>
        </a:p>
      </dgm:t>
    </dgm:pt>
    <dgm:pt modelId="{104A4C60-79EB-4E5F-A747-D10A21F8B2A5}" type="parTrans" cxnId="{1AFF6426-DE31-4195-AE69-DD82D8ABBC44}">
      <dgm:prSet/>
      <dgm:spPr/>
      <dgm:t>
        <a:bodyPr/>
        <a:lstStyle/>
        <a:p>
          <a:endParaRPr lang="en-GB"/>
        </a:p>
      </dgm:t>
    </dgm:pt>
    <dgm:pt modelId="{B5288291-56B1-4C27-95EC-DDF96C6CCF01}" type="sibTrans" cxnId="{1AFF6426-DE31-4195-AE69-DD82D8ABBC44}">
      <dgm:prSet/>
      <dgm:spPr/>
      <dgm:t>
        <a:bodyPr/>
        <a:lstStyle/>
        <a:p>
          <a:endParaRPr lang="en-GB"/>
        </a:p>
      </dgm:t>
    </dgm:pt>
    <dgm:pt modelId="{735D51E5-0CF9-4825-85FB-2F58876052DE}">
      <dgm:prSet phldrT="[Text]"/>
      <dgm:spPr/>
      <dgm:t>
        <a:bodyPr/>
        <a:lstStyle/>
        <a:p>
          <a:r>
            <a:rPr lang="es-419" dirty="0"/>
            <a:t>Políticas de igualdad y no discriminación</a:t>
          </a:r>
          <a:endParaRPr lang="en-GB" dirty="0"/>
        </a:p>
      </dgm:t>
    </dgm:pt>
    <dgm:pt modelId="{9659021D-02FC-49F1-85A2-65CAC64BC7D6}" type="parTrans" cxnId="{3352A99A-DFF5-40D2-AF97-67867B866959}">
      <dgm:prSet/>
      <dgm:spPr/>
      <dgm:t>
        <a:bodyPr/>
        <a:lstStyle/>
        <a:p>
          <a:endParaRPr lang="en-GB"/>
        </a:p>
      </dgm:t>
    </dgm:pt>
    <dgm:pt modelId="{A3A14764-C82D-4B03-8A59-91072F81658D}" type="sibTrans" cxnId="{3352A99A-DFF5-40D2-AF97-67867B866959}">
      <dgm:prSet/>
      <dgm:spPr/>
      <dgm:t>
        <a:bodyPr/>
        <a:lstStyle/>
        <a:p>
          <a:endParaRPr lang="en-GB"/>
        </a:p>
      </dgm:t>
    </dgm:pt>
    <dgm:pt modelId="{C7683060-6BBA-4446-8748-945A166B66F0}">
      <dgm:prSet phldrT="[Text]"/>
      <dgm:spPr/>
      <dgm:t>
        <a:bodyPr/>
        <a:lstStyle/>
        <a:p>
          <a:r>
            <a:rPr lang="es-419" dirty="0"/>
            <a:t>Políticas medioambientales</a:t>
          </a:r>
          <a:endParaRPr lang="en-GB" dirty="0"/>
        </a:p>
      </dgm:t>
    </dgm:pt>
    <dgm:pt modelId="{A3D594F4-1E92-44E9-8186-A57D6D65898C}" type="parTrans" cxnId="{CEFA49A0-4097-4693-9171-B67D15379673}">
      <dgm:prSet/>
      <dgm:spPr/>
      <dgm:t>
        <a:bodyPr/>
        <a:lstStyle/>
        <a:p>
          <a:endParaRPr lang="en-GB"/>
        </a:p>
      </dgm:t>
    </dgm:pt>
    <dgm:pt modelId="{7B1CFAF4-42C3-40C3-9490-ECFA769EA468}" type="sibTrans" cxnId="{CEFA49A0-4097-4693-9171-B67D15379673}">
      <dgm:prSet/>
      <dgm:spPr/>
      <dgm:t>
        <a:bodyPr/>
        <a:lstStyle/>
        <a:p>
          <a:endParaRPr lang="en-GB"/>
        </a:p>
      </dgm:t>
    </dgm:pt>
    <dgm:pt modelId="{4E2022F8-4E58-49F8-A934-44B1FADFFC03}" type="pres">
      <dgm:prSet presAssocID="{D51B22F9-AB93-4FC4-B2D9-09166B3B7D09}" presName="Name0" presStyleCnt="0">
        <dgm:presLayoutVars>
          <dgm:dir/>
          <dgm:animLvl val="lvl"/>
          <dgm:resizeHandles/>
        </dgm:presLayoutVars>
      </dgm:prSet>
      <dgm:spPr/>
    </dgm:pt>
    <dgm:pt modelId="{3235F0DB-1E7E-49AF-B85A-FCA74FB5EB4D}" type="pres">
      <dgm:prSet presAssocID="{FBACC450-7C27-41A0-8C2C-763067239274}" presName="linNode" presStyleCnt="0"/>
      <dgm:spPr/>
    </dgm:pt>
    <dgm:pt modelId="{4E4118EC-782F-4A73-A6FD-C8E3A8D28AF6}" type="pres">
      <dgm:prSet presAssocID="{FBACC450-7C27-41A0-8C2C-763067239274}" presName="parentShp" presStyleLbl="node1" presStyleIdx="0" presStyleCnt="7" custScaleX="184345">
        <dgm:presLayoutVars>
          <dgm:bulletEnabled val="1"/>
        </dgm:presLayoutVars>
      </dgm:prSet>
      <dgm:spPr/>
    </dgm:pt>
    <dgm:pt modelId="{4719D2B0-9917-4802-AF81-AF4F2B209D71}" type="pres">
      <dgm:prSet presAssocID="{FBACC450-7C27-41A0-8C2C-763067239274}" presName="childShp" presStyleLbl="bgAccFollowNode1" presStyleIdx="0" presStyleCnt="7">
        <dgm:presLayoutVars>
          <dgm:bulletEnabled val="1"/>
        </dgm:presLayoutVars>
      </dgm:prSet>
      <dgm:spPr/>
    </dgm:pt>
    <dgm:pt modelId="{DF707DD7-C7C5-4EE2-9BDB-F46FAD04F1E1}" type="pres">
      <dgm:prSet presAssocID="{257FC4C8-AF45-4CFE-B161-E018D3D75572}" presName="spacing" presStyleCnt="0"/>
      <dgm:spPr/>
    </dgm:pt>
    <dgm:pt modelId="{F193EDE3-E402-4852-A0EC-9773941BBF30}" type="pres">
      <dgm:prSet presAssocID="{819951C4-60EC-4AF9-913E-651E84788E63}" presName="linNode" presStyleCnt="0"/>
      <dgm:spPr/>
    </dgm:pt>
    <dgm:pt modelId="{9220ED5E-769E-4869-BBDE-BB8AEA1BD33B}" type="pres">
      <dgm:prSet presAssocID="{819951C4-60EC-4AF9-913E-651E84788E63}" presName="parentShp" presStyleLbl="node1" presStyleIdx="1" presStyleCnt="7" custScaleX="184345">
        <dgm:presLayoutVars>
          <dgm:bulletEnabled val="1"/>
        </dgm:presLayoutVars>
      </dgm:prSet>
      <dgm:spPr/>
    </dgm:pt>
    <dgm:pt modelId="{1E5CFBED-62D2-441B-8EC3-D22E4ACA3013}" type="pres">
      <dgm:prSet presAssocID="{819951C4-60EC-4AF9-913E-651E84788E63}" presName="childShp" presStyleLbl="bgAccFollowNode1" presStyleIdx="1" presStyleCnt="7">
        <dgm:presLayoutVars>
          <dgm:bulletEnabled val="1"/>
        </dgm:presLayoutVars>
      </dgm:prSet>
      <dgm:spPr/>
    </dgm:pt>
    <dgm:pt modelId="{9F69B5CF-BFBE-4A28-A416-3E84FB60203D}" type="pres">
      <dgm:prSet presAssocID="{0660F9BD-EFF9-42EF-BDAF-AF2F4136E572}" presName="spacing" presStyleCnt="0"/>
      <dgm:spPr/>
    </dgm:pt>
    <dgm:pt modelId="{D63561AE-4AE0-4031-9F57-1485750841F0}" type="pres">
      <dgm:prSet presAssocID="{6D7FBDD9-5E8F-4E0C-92BD-E4166DD09B61}" presName="linNode" presStyleCnt="0"/>
      <dgm:spPr/>
    </dgm:pt>
    <dgm:pt modelId="{DD220B93-D2C3-469C-8555-F7527FA23A50}" type="pres">
      <dgm:prSet presAssocID="{6D7FBDD9-5E8F-4E0C-92BD-E4166DD09B61}" presName="parentShp" presStyleLbl="node1" presStyleIdx="2" presStyleCnt="7" custScaleX="184345">
        <dgm:presLayoutVars>
          <dgm:bulletEnabled val="1"/>
        </dgm:presLayoutVars>
      </dgm:prSet>
      <dgm:spPr/>
    </dgm:pt>
    <dgm:pt modelId="{6EB8EAF6-93E3-4DC0-A861-ABFD0F99B8A1}" type="pres">
      <dgm:prSet presAssocID="{6D7FBDD9-5E8F-4E0C-92BD-E4166DD09B61}" presName="childShp" presStyleLbl="bgAccFollowNode1" presStyleIdx="2" presStyleCnt="7">
        <dgm:presLayoutVars>
          <dgm:bulletEnabled val="1"/>
        </dgm:presLayoutVars>
      </dgm:prSet>
      <dgm:spPr/>
    </dgm:pt>
    <dgm:pt modelId="{FB12C642-8CE4-432F-8830-57C92590FCCF}" type="pres">
      <dgm:prSet presAssocID="{36AC33B1-08BA-4984-BCEA-BFE7155CC40A}" presName="spacing" presStyleCnt="0"/>
      <dgm:spPr/>
    </dgm:pt>
    <dgm:pt modelId="{C1CA2073-59E3-46CE-A342-E214119140C0}" type="pres">
      <dgm:prSet presAssocID="{B91D6466-DE18-4B88-BADE-E17E27E9BC36}" presName="linNode" presStyleCnt="0"/>
      <dgm:spPr/>
    </dgm:pt>
    <dgm:pt modelId="{71FCFB2B-0993-4EFF-9D27-D7D73FADE44F}" type="pres">
      <dgm:prSet presAssocID="{B91D6466-DE18-4B88-BADE-E17E27E9BC36}" presName="parentShp" presStyleLbl="node1" presStyleIdx="3" presStyleCnt="7" custScaleX="184345">
        <dgm:presLayoutVars>
          <dgm:bulletEnabled val="1"/>
        </dgm:presLayoutVars>
      </dgm:prSet>
      <dgm:spPr/>
    </dgm:pt>
    <dgm:pt modelId="{5C767872-EEAB-44A5-8537-D6395EEDFA42}" type="pres">
      <dgm:prSet presAssocID="{B91D6466-DE18-4B88-BADE-E17E27E9BC36}" presName="childShp" presStyleLbl="bgAccFollowNode1" presStyleIdx="3" presStyleCnt="7">
        <dgm:presLayoutVars>
          <dgm:bulletEnabled val="1"/>
        </dgm:presLayoutVars>
      </dgm:prSet>
      <dgm:spPr/>
    </dgm:pt>
    <dgm:pt modelId="{E5CCD154-4096-468D-AE66-6F0D79EE7CC9}" type="pres">
      <dgm:prSet presAssocID="{FA2DEB3F-68D7-4C9F-A72E-B66F2C78E7CB}" presName="spacing" presStyleCnt="0"/>
      <dgm:spPr/>
    </dgm:pt>
    <dgm:pt modelId="{0B538039-565A-4D7F-A4F3-B5734D0AB060}" type="pres">
      <dgm:prSet presAssocID="{2D4E12FD-2B20-4165-8C5F-0680C7C6F6E5}" presName="linNode" presStyleCnt="0"/>
      <dgm:spPr/>
    </dgm:pt>
    <dgm:pt modelId="{0B11DF28-A882-4E22-9873-8AF66401AF95}" type="pres">
      <dgm:prSet presAssocID="{2D4E12FD-2B20-4165-8C5F-0680C7C6F6E5}" presName="parentShp" presStyleLbl="node1" presStyleIdx="4" presStyleCnt="7" custScaleX="184345">
        <dgm:presLayoutVars>
          <dgm:bulletEnabled val="1"/>
        </dgm:presLayoutVars>
      </dgm:prSet>
      <dgm:spPr/>
    </dgm:pt>
    <dgm:pt modelId="{B3090D90-FF0D-4910-B2FC-8735B481E4BF}" type="pres">
      <dgm:prSet presAssocID="{2D4E12FD-2B20-4165-8C5F-0680C7C6F6E5}" presName="childShp" presStyleLbl="bgAccFollowNode1" presStyleIdx="4" presStyleCnt="7">
        <dgm:presLayoutVars>
          <dgm:bulletEnabled val="1"/>
        </dgm:presLayoutVars>
      </dgm:prSet>
      <dgm:spPr/>
    </dgm:pt>
    <dgm:pt modelId="{C46C643F-31C2-4C6F-8E0D-A5F461566780}" type="pres">
      <dgm:prSet presAssocID="{B5288291-56B1-4C27-95EC-DDF96C6CCF01}" presName="spacing" presStyleCnt="0"/>
      <dgm:spPr/>
    </dgm:pt>
    <dgm:pt modelId="{DE4E1A5B-F2EB-4100-B607-E0B741239833}" type="pres">
      <dgm:prSet presAssocID="{735D51E5-0CF9-4825-85FB-2F58876052DE}" presName="linNode" presStyleCnt="0"/>
      <dgm:spPr/>
    </dgm:pt>
    <dgm:pt modelId="{C0E2DF4B-E472-4550-8E59-1B2DBC9D44FF}" type="pres">
      <dgm:prSet presAssocID="{735D51E5-0CF9-4825-85FB-2F58876052DE}" presName="parentShp" presStyleLbl="node1" presStyleIdx="5" presStyleCnt="7" custScaleX="184345">
        <dgm:presLayoutVars>
          <dgm:bulletEnabled val="1"/>
        </dgm:presLayoutVars>
      </dgm:prSet>
      <dgm:spPr/>
    </dgm:pt>
    <dgm:pt modelId="{61481EFA-9A41-4DAA-A067-EBFC4E1A82BE}" type="pres">
      <dgm:prSet presAssocID="{735D51E5-0CF9-4825-85FB-2F58876052DE}" presName="childShp" presStyleLbl="bgAccFollowNode1" presStyleIdx="5" presStyleCnt="7">
        <dgm:presLayoutVars>
          <dgm:bulletEnabled val="1"/>
        </dgm:presLayoutVars>
      </dgm:prSet>
      <dgm:spPr/>
    </dgm:pt>
    <dgm:pt modelId="{B38A2D04-E5ED-4B3A-8FC0-8E1C86A0A5F2}" type="pres">
      <dgm:prSet presAssocID="{A3A14764-C82D-4B03-8A59-91072F81658D}" presName="spacing" presStyleCnt="0"/>
      <dgm:spPr/>
    </dgm:pt>
    <dgm:pt modelId="{CE0CED94-A2FF-4D2E-94FB-2E8A202137B2}" type="pres">
      <dgm:prSet presAssocID="{C7683060-6BBA-4446-8748-945A166B66F0}" presName="linNode" presStyleCnt="0"/>
      <dgm:spPr/>
    </dgm:pt>
    <dgm:pt modelId="{9D6B85C8-F7F6-4EA3-93A9-5D1998B4AC68}" type="pres">
      <dgm:prSet presAssocID="{C7683060-6BBA-4446-8748-945A166B66F0}" presName="parentShp" presStyleLbl="node1" presStyleIdx="6" presStyleCnt="7" custScaleX="184345">
        <dgm:presLayoutVars>
          <dgm:bulletEnabled val="1"/>
        </dgm:presLayoutVars>
      </dgm:prSet>
      <dgm:spPr/>
    </dgm:pt>
    <dgm:pt modelId="{42656BE5-17F7-4FF7-B819-36735F904D45}" type="pres">
      <dgm:prSet presAssocID="{C7683060-6BBA-4446-8748-945A166B66F0}" presName="childShp" presStyleLbl="bgAccFollowNode1" presStyleIdx="6" presStyleCnt="7">
        <dgm:presLayoutVars>
          <dgm:bulletEnabled val="1"/>
        </dgm:presLayoutVars>
      </dgm:prSet>
      <dgm:spPr/>
    </dgm:pt>
  </dgm:ptLst>
  <dgm:cxnLst>
    <dgm:cxn modelId="{A345EC19-F6D2-454D-A49C-55275A9D3E1B}" type="presOf" srcId="{FBACC450-7C27-41A0-8C2C-763067239274}" destId="{4E4118EC-782F-4A73-A6FD-C8E3A8D28AF6}" srcOrd="0" destOrd="0" presId="urn:microsoft.com/office/officeart/2005/8/layout/vList6"/>
    <dgm:cxn modelId="{D8B2441C-8111-461C-97A3-836418045ED5}" srcId="{D51B22F9-AB93-4FC4-B2D9-09166B3B7D09}" destId="{FBACC450-7C27-41A0-8C2C-763067239274}" srcOrd="0" destOrd="0" parTransId="{294C67FC-F774-4738-B670-03D543530DE9}" sibTransId="{257FC4C8-AF45-4CFE-B161-E018D3D75572}"/>
    <dgm:cxn modelId="{C05FCD25-34C1-413F-8E1D-9C61360A7B45}" srcId="{D51B22F9-AB93-4FC4-B2D9-09166B3B7D09}" destId="{819951C4-60EC-4AF9-913E-651E84788E63}" srcOrd="1" destOrd="0" parTransId="{98960CDB-4587-4ED6-9168-215B9CFAEB96}" sibTransId="{0660F9BD-EFF9-42EF-BDAF-AF2F4136E572}"/>
    <dgm:cxn modelId="{1AFF6426-DE31-4195-AE69-DD82D8ABBC44}" srcId="{D51B22F9-AB93-4FC4-B2D9-09166B3B7D09}" destId="{2D4E12FD-2B20-4165-8C5F-0680C7C6F6E5}" srcOrd="4" destOrd="0" parTransId="{104A4C60-79EB-4E5F-A747-D10A21F8B2A5}" sibTransId="{B5288291-56B1-4C27-95EC-DDF96C6CCF01}"/>
    <dgm:cxn modelId="{EB68AE28-F8D5-444F-B503-8F66D123995B}" type="presOf" srcId="{6D7FBDD9-5E8F-4E0C-92BD-E4166DD09B61}" destId="{DD220B93-D2C3-469C-8555-F7527FA23A50}" srcOrd="0" destOrd="0" presId="urn:microsoft.com/office/officeart/2005/8/layout/vList6"/>
    <dgm:cxn modelId="{5D508062-7BCE-406E-8D14-EA2459626046}" srcId="{D51B22F9-AB93-4FC4-B2D9-09166B3B7D09}" destId="{6D7FBDD9-5E8F-4E0C-92BD-E4166DD09B61}" srcOrd="2" destOrd="0" parTransId="{74931C71-5070-4484-8918-5CBBF5595EF4}" sibTransId="{36AC33B1-08BA-4984-BCEA-BFE7155CC40A}"/>
    <dgm:cxn modelId="{EB95A674-1389-43C2-8146-BFF40083417F}" type="presOf" srcId="{735D51E5-0CF9-4825-85FB-2F58876052DE}" destId="{C0E2DF4B-E472-4550-8E59-1B2DBC9D44FF}" srcOrd="0" destOrd="0" presId="urn:microsoft.com/office/officeart/2005/8/layout/vList6"/>
    <dgm:cxn modelId="{B05DC656-3112-424E-81D7-24466A16409A}" type="presOf" srcId="{819951C4-60EC-4AF9-913E-651E84788E63}" destId="{9220ED5E-769E-4869-BBDE-BB8AEA1BD33B}" srcOrd="0" destOrd="0" presId="urn:microsoft.com/office/officeart/2005/8/layout/vList6"/>
    <dgm:cxn modelId="{C9870684-6060-4242-9C2E-DCB5ECD07242}" type="presOf" srcId="{C7683060-6BBA-4446-8748-945A166B66F0}" destId="{9D6B85C8-F7F6-4EA3-93A9-5D1998B4AC68}" srcOrd="0" destOrd="0" presId="urn:microsoft.com/office/officeart/2005/8/layout/vList6"/>
    <dgm:cxn modelId="{D8C9AD93-4964-4AFA-9C8A-F4DEB9AD485A}" type="presOf" srcId="{B91D6466-DE18-4B88-BADE-E17E27E9BC36}" destId="{71FCFB2B-0993-4EFF-9D27-D7D73FADE44F}" srcOrd="0" destOrd="0" presId="urn:microsoft.com/office/officeart/2005/8/layout/vList6"/>
    <dgm:cxn modelId="{3352A99A-DFF5-40D2-AF97-67867B866959}" srcId="{D51B22F9-AB93-4FC4-B2D9-09166B3B7D09}" destId="{735D51E5-0CF9-4825-85FB-2F58876052DE}" srcOrd="5" destOrd="0" parTransId="{9659021D-02FC-49F1-85A2-65CAC64BC7D6}" sibTransId="{A3A14764-C82D-4B03-8A59-91072F81658D}"/>
    <dgm:cxn modelId="{63B8539D-51BE-445E-A103-75722128D825}" srcId="{D51B22F9-AB93-4FC4-B2D9-09166B3B7D09}" destId="{B91D6466-DE18-4B88-BADE-E17E27E9BC36}" srcOrd="3" destOrd="0" parTransId="{0C4FC390-8032-420C-8431-1FE00178C9F2}" sibTransId="{FA2DEB3F-68D7-4C9F-A72E-B66F2C78E7CB}"/>
    <dgm:cxn modelId="{CEFA49A0-4097-4693-9171-B67D15379673}" srcId="{D51B22F9-AB93-4FC4-B2D9-09166B3B7D09}" destId="{C7683060-6BBA-4446-8748-945A166B66F0}" srcOrd="6" destOrd="0" parTransId="{A3D594F4-1E92-44E9-8186-A57D6D65898C}" sibTransId="{7B1CFAF4-42C3-40C3-9490-ECFA769EA468}"/>
    <dgm:cxn modelId="{824963A9-CA86-45DF-8CD9-E621919063E9}" type="presOf" srcId="{2D4E12FD-2B20-4165-8C5F-0680C7C6F6E5}" destId="{0B11DF28-A882-4E22-9873-8AF66401AF95}" srcOrd="0" destOrd="0" presId="urn:microsoft.com/office/officeart/2005/8/layout/vList6"/>
    <dgm:cxn modelId="{F47154E9-1D69-4E89-9681-CF06942AF226}" type="presOf" srcId="{D51B22F9-AB93-4FC4-B2D9-09166B3B7D09}" destId="{4E2022F8-4E58-49F8-A934-44B1FADFFC03}" srcOrd="0" destOrd="0" presId="urn:microsoft.com/office/officeart/2005/8/layout/vList6"/>
    <dgm:cxn modelId="{EF8D1505-9483-4762-AC72-3FE4FAE13807}" type="presParOf" srcId="{4E2022F8-4E58-49F8-A934-44B1FADFFC03}" destId="{3235F0DB-1E7E-49AF-B85A-FCA74FB5EB4D}" srcOrd="0" destOrd="0" presId="urn:microsoft.com/office/officeart/2005/8/layout/vList6"/>
    <dgm:cxn modelId="{B64A3D6E-AB15-4C24-8652-BCA3E426B0EC}" type="presParOf" srcId="{3235F0DB-1E7E-49AF-B85A-FCA74FB5EB4D}" destId="{4E4118EC-782F-4A73-A6FD-C8E3A8D28AF6}" srcOrd="0" destOrd="0" presId="urn:microsoft.com/office/officeart/2005/8/layout/vList6"/>
    <dgm:cxn modelId="{F6347D04-CA9E-4860-9A62-36230D50AFF8}" type="presParOf" srcId="{3235F0DB-1E7E-49AF-B85A-FCA74FB5EB4D}" destId="{4719D2B0-9917-4802-AF81-AF4F2B209D71}" srcOrd="1" destOrd="0" presId="urn:microsoft.com/office/officeart/2005/8/layout/vList6"/>
    <dgm:cxn modelId="{84BBF248-032A-425B-8C98-015221CBFBF2}" type="presParOf" srcId="{4E2022F8-4E58-49F8-A934-44B1FADFFC03}" destId="{DF707DD7-C7C5-4EE2-9BDB-F46FAD04F1E1}" srcOrd="1" destOrd="0" presId="urn:microsoft.com/office/officeart/2005/8/layout/vList6"/>
    <dgm:cxn modelId="{A475B5E6-8C27-49C4-A0BB-9192CD71E9CE}" type="presParOf" srcId="{4E2022F8-4E58-49F8-A934-44B1FADFFC03}" destId="{F193EDE3-E402-4852-A0EC-9773941BBF30}" srcOrd="2" destOrd="0" presId="urn:microsoft.com/office/officeart/2005/8/layout/vList6"/>
    <dgm:cxn modelId="{9433B7F3-8CAC-48D2-AAF8-8A76672BC749}" type="presParOf" srcId="{F193EDE3-E402-4852-A0EC-9773941BBF30}" destId="{9220ED5E-769E-4869-BBDE-BB8AEA1BD33B}" srcOrd="0" destOrd="0" presId="urn:microsoft.com/office/officeart/2005/8/layout/vList6"/>
    <dgm:cxn modelId="{57EE1EC0-017B-4D09-B16C-57B776C8F715}" type="presParOf" srcId="{F193EDE3-E402-4852-A0EC-9773941BBF30}" destId="{1E5CFBED-62D2-441B-8EC3-D22E4ACA3013}" srcOrd="1" destOrd="0" presId="urn:microsoft.com/office/officeart/2005/8/layout/vList6"/>
    <dgm:cxn modelId="{50F09B4A-E909-420A-B5C6-58FA758B4DA0}" type="presParOf" srcId="{4E2022F8-4E58-49F8-A934-44B1FADFFC03}" destId="{9F69B5CF-BFBE-4A28-A416-3E84FB60203D}" srcOrd="3" destOrd="0" presId="urn:microsoft.com/office/officeart/2005/8/layout/vList6"/>
    <dgm:cxn modelId="{06C4E5B5-6B7F-4913-89EC-741F06B0B95D}" type="presParOf" srcId="{4E2022F8-4E58-49F8-A934-44B1FADFFC03}" destId="{D63561AE-4AE0-4031-9F57-1485750841F0}" srcOrd="4" destOrd="0" presId="urn:microsoft.com/office/officeart/2005/8/layout/vList6"/>
    <dgm:cxn modelId="{FF2B4DF8-E5A9-4672-8C3D-A39349A20C5F}" type="presParOf" srcId="{D63561AE-4AE0-4031-9F57-1485750841F0}" destId="{DD220B93-D2C3-469C-8555-F7527FA23A50}" srcOrd="0" destOrd="0" presId="urn:microsoft.com/office/officeart/2005/8/layout/vList6"/>
    <dgm:cxn modelId="{B309EBBF-07AC-4C03-9A90-F51AE0AB11B1}" type="presParOf" srcId="{D63561AE-4AE0-4031-9F57-1485750841F0}" destId="{6EB8EAF6-93E3-4DC0-A861-ABFD0F99B8A1}" srcOrd="1" destOrd="0" presId="urn:microsoft.com/office/officeart/2005/8/layout/vList6"/>
    <dgm:cxn modelId="{EB578410-6A69-41DE-9F2C-C411354296E9}" type="presParOf" srcId="{4E2022F8-4E58-49F8-A934-44B1FADFFC03}" destId="{FB12C642-8CE4-432F-8830-57C92590FCCF}" srcOrd="5" destOrd="0" presId="urn:microsoft.com/office/officeart/2005/8/layout/vList6"/>
    <dgm:cxn modelId="{54C31129-BFB9-46E5-ABDD-62323531550E}" type="presParOf" srcId="{4E2022F8-4E58-49F8-A934-44B1FADFFC03}" destId="{C1CA2073-59E3-46CE-A342-E214119140C0}" srcOrd="6" destOrd="0" presId="urn:microsoft.com/office/officeart/2005/8/layout/vList6"/>
    <dgm:cxn modelId="{7924D572-2848-47F7-BF59-746C35A01F67}" type="presParOf" srcId="{C1CA2073-59E3-46CE-A342-E214119140C0}" destId="{71FCFB2B-0993-4EFF-9D27-D7D73FADE44F}" srcOrd="0" destOrd="0" presId="urn:microsoft.com/office/officeart/2005/8/layout/vList6"/>
    <dgm:cxn modelId="{0A20D307-2FF1-4B02-A0E5-84AB52BA84EB}" type="presParOf" srcId="{C1CA2073-59E3-46CE-A342-E214119140C0}" destId="{5C767872-EEAB-44A5-8537-D6395EEDFA42}" srcOrd="1" destOrd="0" presId="urn:microsoft.com/office/officeart/2005/8/layout/vList6"/>
    <dgm:cxn modelId="{6760457E-1A94-479C-8A17-AE9DCD5EFF50}" type="presParOf" srcId="{4E2022F8-4E58-49F8-A934-44B1FADFFC03}" destId="{E5CCD154-4096-468D-AE66-6F0D79EE7CC9}" srcOrd="7" destOrd="0" presId="urn:microsoft.com/office/officeart/2005/8/layout/vList6"/>
    <dgm:cxn modelId="{773E40CF-7F77-4F14-8326-7E11B859C01E}" type="presParOf" srcId="{4E2022F8-4E58-49F8-A934-44B1FADFFC03}" destId="{0B538039-565A-4D7F-A4F3-B5734D0AB060}" srcOrd="8" destOrd="0" presId="urn:microsoft.com/office/officeart/2005/8/layout/vList6"/>
    <dgm:cxn modelId="{174A8C2D-860B-42C1-821F-B106488F9501}" type="presParOf" srcId="{0B538039-565A-4D7F-A4F3-B5734D0AB060}" destId="{0B11DF28-A882-4E22-9873-8AF66401AF95}" srcOrd="0" destOrd="0" presId="urn:microsoft.com/office/officeart/2005/8/layout/vList6"/>
    <dgm:cxn modelId="{F07DA4BE-B1BA-47D4-A3E3-AC54E42E1B13}" type="presParOf" srcId="{0B538039-565A-4D7F-A4F3-B5734D0AB060}" destId="{B3090D90-FF0D-4910-B2FC-8735B481E4BF}" srcOrd="1" destOrd="0" presId="urn:microsoft.com/office/officeart/2005/8/layout/vList6"/>
    <dgm:cxn modelId="{621FA35D-0544-418E-BD19-ECA493959C0A}" type="presParOf" srcId="{4E2022F8-4E58-49F8-A934-44B1FADFFC03}" destId="{C46C643F-31C2-4C6F-8E0D-A5F461566780}" srcOrd="9" destOrd="0" presId="urn:microsoft.com/office/officeart/2005/8/layout/vList6"/>
    <dgm:cxn modelId="{DB6AEC6B-2F08-4746-A9E7-8E0E6C999C34}" type="presParOf" srcId="{4E2022F8-4E58-49F8-A934-44B1FADFFC03}" destId="{DE4E1A5B-F2EB-4100-B607-E0B741239833}" srcOrd="10" destOrd="0" presId="urn:microsoft.com/office/officeart/2005/8/layout/vList6"/>
    <dgm:cxn modelId="{72AECEFE-A7E0-4647-BB8F-2ED771033ABA}" type="presParOf" srcId="{DE4E1A5B-F2EB-4100-B607-E0B741239833}" destId="{C0E2DF4B-E472-4550-8E59-1B2DBC9D44FF}" srcOrd="0" destOrd="0" presId="urn:microsoft.com/office/officeart/2005/8/layout/vList6"/>
    <dgm:cxn modelId="{124F65B0-ED1D-4566-BEB9-BBE882FBB00F}" type="presParOf" srcId="{DE4E1A5B-F2EB-4100-B607-E0B741239833}" destId="{61481EFA-9A41-4DAA-A067-EBFC4E1A82BE}" srcOrd="1" destOrd="0" presId="urn:microsoft.com/office/officeart/2005/8/layout/vList6"/>
    <dgm:cxn modelId="{6A0B31F8-C0D9-4FC2-81C3-9FB02F07BBAE}" type="presParOf" srcId="{4E2022F8-4E58-49F8-A934-44B1FADFFC03}" destId="{B38A2D04-E5ED-4B3A-8FC0-8E1C86A0A5F2}" srcOrd="11" destOrd="0" presId="urn:microsoft.com/office/officeart/2005/8/layout/vList6"/>
    <dgm:cxn modelId="{42F74348-F345-4951-8698-3D968F1CBC9A}" type="presParOf" srcId="{4E2022F8-4E58-49F8-A934-44B1FADFFC03}" destId="{CE0CED94-A2FF-4D2E-94FB-2E8A202137B2}" srcOrd="12" destOrd="0" presId="urn:microsoft.com/office/officeart/2005/8/layout/vList6"/>
    <dgm:cxn modelId="{695B8CD3-5611-4D39-8496-5A3B34EECCAE}" type="presParOf" srcId="{CE0CED94-A2FF-4D2E-94FB-2E8A202137B2}" destId="{9D6B85C8-F7F6-4EA3-93A9-5D1998B4AC68}" srcOrd="0" destOrd="0" presId="urn:microsoft.com/office/officeart/2005/8/layout/vList6"/>
    <dgm:cxn modelId="{05AB5950-085E-42EC-B791-AD7D02CFAC67}" type="presParOf" srcId="{CE0CED94-A2FF-4D2E-94FB-2E8A202137B2}" destId="{42656BE5-17F7-4FF7-B819-36735F904D4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308A97-0794-4926-86D7-74E344D902E0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B1F418D9-AB99-4CC3-82C0-882E419CA7D9}">
      <dgm:prSet phldrT="[Text]"/>
      <dgm:spPr>
        <a:solidFill>
          <a:schemeClr val="tx1"/>
        </a:solidFill>
      </dgm:spPr>
      <dgm:t>
        <a:bodyPr/>
        <a:lstStyle/>
        <a:p>
          <a:r>
            <a:rPr lang="es-419" dirty="0"/>
            <a:t>Trabajo remunerado</a:t>
          </a:r>
          <a:endParaRPr lang="en-GB" dirty="0"/>
        </a:p>
      </dgm:t>
    </dgm:pt>
    <dgm:pt modelId="{5CAA5582-89A3-4226-981F-4446D01F5813}" type="parTrans" cxnId="{5D5AC8AD-1559-4D28-82EB-F538C3A7384E}">
      <dgm:prSet/>
      <dgm:spPr/>
      <dgm:t>
        <a:bodyPr/>
        <a:lstStyle/>
        <a:p>
          <a:endParaRPr lang="en-GB"/>
        </a:p>
      </dgm:t>
    </dgm:pt>
    <dgm:pt modelId="{93287523-B6B9-4501-80E7-A061FF62504E}" type="sibTrans" cxnId="{5D5AC8AD-1559-4D28-82EB-F538C3A7384E}">
      <dgm:prSet/>
      <dgm:spPr/>
      <dgm:t>
        <a:bodyPr/>
        <a:lstStyle/>
        <a:p>
          <a:endParaRPr lang="en-GB"/>
        </a:p>
      </dgm:t>
    </dgm:pt>
    <dgm:pt modelId="{1C1A89D1-2A3A-4CFF-A5A7-77B61BC8F9CD}">
      <dgm:prSet phldrT="[Text]"/>
      <dgm:spPr>
        <a:solidFill>
          <a:schemeClr val="accent2"/>
        </a:solidFill>
      </dgm:spPr>
      <dgm:t>
        <a:bodyPr/>
        <a:lstStyle/>
        <a:p>
          <a:r>
            <a:rPr lang="es-419" dirty="0"/>
            <a:t>Trabajo de cuidados remunerado</a:t>
          </a:r>
          <a:endParaRPr lang="en-GB" dirty="0"/>
        </a:p>
      </dgm:t>
    </dgm:pt>
    <dgm:pt modelId="{865F1F80-9A33-4449-A2AB-414D05FC7C6B}" type="parTrans" cxnId="{612726E1-8E93-471A-8802-A3D6C4748E26}">
      <dgm:prSet/>
      <dgm:spPr/>
      <dgm:t>
        <a:bodyPr/>
        <a:lstStyle/>
        <a:p>
          <a:endParaRPr lang="en-GB"/>
        </a:p>
      </dgm:t>
    </dgm:pt>
    <dgm:pt modelId="{3D9C4A2E-5EE1-41B7-99B6-75A57810A978}" type="sibTrans" cxnId="{612726E1-8E93-471A-8802-A3D6C4748E26}">
      <dgm:prSet/>
      <dgm:spPr/>
      <dgm:t>
        <a:bodyPr/>
        <a:lstStyle/>
        <a:p>
          <a:endParaRPr lang="en-GB"/>
        </a:p>
      </dgm:t>
    </dgm:pt>
    <dgm:pt modelId="{ACB6B992-F3BD-4FDB-8F7F-4ACE45071508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s-419" dirty="0"/>
            <a:t>Trabajo de cuidados no remunerado</a:t>
          </a:r>
        </a:p>
      </dgm:t>
    </dgm:pt>
    <dgm:pt modelId="{7909F303-801E-4D6A-B9FC-E97D5CEB494C}" type="parTrans" cxnId="{5325B241-96E1-4CC1-A592-7E194397E9E1}">
      <dgm:prSet/>
      <dgm:spPr/>
      <dgm:t>
        <a:bodyPr/>
        <a:lstStyle/>
        <a:p>
          <a:endParaRPr lang="en-GB"/>
        </a:p>
      </dgm:t>
    </dgm:pt>
    <dgm:pt modelId="{B7DDF2C6-38A3-4146-ADF6-1A8DC7FEE4E9}" type="sibTrans" cxnId="{5325B241-96E1-4CC1-A592-7E194397E9E1}">
      <dgm:prSet/>
      <dgm:spPr/>
      <dgm:t>
        <a:bodyPr/>
        <a:lstStyle/>
        <a:p>
          <a:endParaRPr lang="en-GB"/>
        </a:p>
      </dgm:t>
    </dgm:pt>
    <dgm:pt modelId="{CF130A3D-618B-4051-A90F-0ACEFC7C46A5}" type="pres">
      <dgm:prSet presAssocID="{8E308A97-0794-4926-86D7-74E344D902E0}" presName="compositeShape" presStyleCnt="0">
        <dgm:presLayoutVars>
          <dgm:chMax val="7"/>
          <dgm:dir/>
          <dgm:resizeHandles val="exact"/>
        </dgm:presLayoutVars>
      </dgm:prSet>
      <dgm:spPr/>
    </dgm:pt>
    <dgm:pt modelId="{104E7CC4-6542-4AE7-AFB6-6BB4A6E46D37}" type="pres">
      <dgm:prSet presAssocID="{8E308A97-0794-4926-86D7-74E344D902E0}" presName="wedge1" presStyleLbl="node1" presStyleIdx="0" presStyleCnt="3"/>
      <dgm:spPr/>
    </dgm:pt>
    <dgm:pt modelId="{F6003D90-7458-4B09-8415-3356C5B0D629}" type="pres">
      <dgm:prSet presAssocID="{8E308A97-0794-4926-86D7-74E344D902E0}" presName="dummy1a" presStyleCnt="0"/>
      <dgm:spPr/>
    </dgm:pt>
    <dgm:pt modelId="{C0893ADE-CFC4-4A6A-A464-39532368E7F1}" type="pres">
      <dgm:prSet presAssocID="{8E308A97-0794-4926-86D7-74E344D902E0}" presName="dummy1b" presStyleCnt="0"/>
      <dgm:spPr/>
    </dgm:pt>
    <dgm:pt modelId="{A37CCC62-A98A-47A4-9339-F09D1ABAF680}" type="pres">
      <dgm:prSet presAssocID="{8E308A97-0794-4926-86D7-74E344D902E0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81F04187-B640-4F77-919F-31D20D13314A}" type="pres">
      <dgm:prSet presAssocID="{8E308A97-0794-4926-86D7-74E344D902E0}" presName="wedge2" presStyleLbl="node1" presStyleIdx="1" presStyleCnt="3"/>
      <dgm:spPr/>
    </dgm:pt>
    <dgm:pt modelId="{B448E6E3-18ED-4EB5-8C3F-B18E615EFDE5}" type="pres">
      <dgm:prSet presAssocID="{8E308A97-0794-4926-86D7-74E344D902E0}" presName="dummy2a" presStyleCnt="0"/>
      <dgm:spPr/>
    </dgm:pt>
    <dgm:pt modelId="{0BA6BC29-5BDB-41F6-97E1-CAEDFC0465F3}" type="pres">
      <dgm:prSet presAssocID="{8E308A97-0794-4926-86D7-74E344D902E0}" presName="dummy2b" presStyleCnt="0"/>
      <dgm:spPr/>
    </dgm:pt>
    <dgm:pt modelId="{3A93D2B1-4D7C-4A7C-B655-555F03FB9C83}" type="pres">
      <dgm:prSet presAssocID="{8E308A97-0794-4926-86D7-74E344D902E0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B855A8D8-CD87-48BE-9D2B-3A496D0DCC69}" type="pres">
      <dgm:prSet presAssocID="{8E308A97-0794-4926-86D7-74E344D902E0}" presName="wedge3" presStyleLbl="node1" presStyleIdx="2" presStyleCnt="3"/>
      <dgm:spPr/>
    </dgm:pt>
    <dgm:pt modelId="{EE53F727-FB01-4127-AE2A-87CA65ABCF3C}" type="pres">
      <dgm:prSet presAssocID="{8E308A97-0794-4926-86D7-74E344D902E0}" presName="dummy3a" presStyleCnt="0"/>
      <dgm:spPr/>
    </dgm:pt>
    <dgm:pt modelId="{BBAFB375-9041-4486-B493-AE241149CF5A}" type="pres">
      <dgm:prSet presAssocID="{8E308A97-0794-4926-86D7-74E344D902E0}" presName="dummy3b" presStyleCnt="0"/>
      <dgm:spPr/>
    </dgm:pt>
    <dgm:pt modelId="{FF6895CD-334A-4F03-B5B6-12022354E107}" type="pres">
      <dgm:prSet presAssocID="{8E308A97-0794-4926-86D7-74E344D902E0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CA4CD87A-425D-4317-9071-B7523E7739E1}" type="pres">
      <dgm:prSet presAssocID="{93287523-B6B9-4501-80E7-A061FF62504E}" presName="arrowWedge1" presStyleLbl="fgSibTrans2D1" presStyleIdx="0" presStyleCnt="3"/>
      <dgm:spPr>
        <a:solidFill>
          <a:schemeClr val="tx1">
            <a:lumMod val="10000"/>
            <a:lumOff val="90000"/>
          </a:schemeClr>
        </a:solidFill>
        <a:ln>
          <a:solidFill>
            <a:schemeClr val="tx1"/>
          </a:solidFill>
        </a:ln>
      </dgm:spPr>
    </dgm:pt>
    <dgm:pt modelId="{B2BD8D89-CC94-4348-8C26-0DD6CA0931B2}" type="pres">
      <dgm:prSet presAssocID="{3D9C4A2E-5EE1-41B7-99B6-75A57810A978}" presName="arrowWedge2" presStyleLbl="fgSibTrans2D1" presStyleIdx="1" presStyleCnt="3"/>
      <dgm:spPr>
        <a:solidFill>
          <a:schemeClr val="accent2">
            <a:lumMod val="20000"/>
            <a:lumOff val="80000"/>
          </a:schemeClr>
        </a:solidFill>
        <a:ln>
          <a:solidFill>
            <a:schemeClr val="accent2"/>
          </a:solidFill>
        </a:ln>
      </dgm:spPr>
    </dgm:pt>
    <dgm:pt modelId="{760AA79B-3A97-4F68-8A2F-7E169E1743C7}" type="pres">
      <dgm:prSet presAssocID="{B7DDF2C6-38A3-4146-ADF6-1A8DC7FEE4E9}" presName="arrowWedge3" presStyleLbl="fgSibTrans2D1" presStyleIdx="2" presStyleCnt="3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50000"/>
            </a:schemeClr>
          </a:solidFill>
        </a:ln>
      </dgm:spPr>
    </dgm:pt>
  </dgm:ptLst>
  <dgm:cxnLst>
    <dgm:cxn modelId="{5325B241-96E1-4CC1-A592-7E194397E9E1}" srcId="{8E308A97-0794-4926-86D7-74E344D902E0}" destId="{ACB6B992-F3BD-4FDB-8F7F-4ACE45071508}" srcOrd="2" destOrd="0" parTransId="{7909F303-801E-4D6A-B9FC-E97D5CEB494C}" sibTransId="{B7DDF2C6-38A3-4146-ADF6-1A8DC7FEE4E9}"/>
    <dgm:cxn modelId="{B4ADA84C-CCB9-4C2F-A16E-5088EB29AC5F}" type="presOf" srcId="{8E308A97-0794-4926-86D7-74E344D902E0}" destId="{CF130A3D-618B-4051-A90F-0ACEFC7C46A5}" srcOrd="0" destOrd="0" presId="urn:microsoft.com/office/officeart/2005/8/layout/cycle8"/>
    <dgm:cxn modelId="{4AA9C257-6EE5-4EB6-BC1F-251BC4D57BC6}" type="presOf" srcId="{B1F418D9-AB99-4CC3-82C0-882E419CA7D9}" destId="{A37CCC62-A98A-47A4-9339-F09D1ABAF680}" srcOrd="1" destOrd="0" presId="urn:microsoft.com/office/officeart/2005/8/layout/cycle8"/>
    <dgm:cxn modelId="{E7E37484-F21B-4F62-9CA6-DC536ECE5FEF}" type="presOf" srcId="{1C1A89D1-2A3A-4CFF-A5A7-77B61BC8F9CD}" destId="{81F04187-B640-4F77-919F-31D20D13314A}" srcOrd="0" destOrd="0" presId="urn:microsoft.com/office/officeart/2005/8/layout/cycle8"/>
    <dgm:cxn modelId="{A4E7E98B-52D4-43C0-B8B6-B1E78BB868E1}" type="presOf" srcId="{ACB6B992-F3BD-4FDB-8F7F-4ACE45071508}" destId="{FF6895CD-334A-4F03-B5B6-12022354E107}" srcOrd="1" destOrd="0" presId="urn:microsoft.com/office/officeart/2005/8/layout/cycle8"/>
    <dgm:cxn modelId="{5D5AC8AD-1559-4D28-82EB-F538C3A7384E}" srcId="{8E308A97-0794-4926-86D7-74E344D902E0}" destId="{B1F418D9-AB99-4CC3-82C0-882E419CA7D9}" srcOrd="0" destOrd="0" parTransId="{5CAA5582-89A3-4226-981F-4446D01F5813}" sibTransId="{93287523-B6B9-4501-80E7-A061FF62504E}"/>
    <dgm:cxn modelId="{E9AE02C1-4BE5-404A-A766-2F72A8BBB8C5}" type="presOf" srcId="{1C1A89D1-2A3A-4CFF-A5A7-77B61BC8F9CD}" destId="{3A93D2B1-4D7C-4A7C-B655-555F03FB9C83}" srcOrd="1" destOrd="0" presId="urn:microsoft.com/office/officeart/2005/8/layout/cycle8"/>
    <dgm:cxn modelId="{612726E1-8E93-471A-8802-A3D6C4748E26}" srcId="{8E308A97-0794-4926-86D7-74E344D902E0}" destId="{1C1A89D1-2A3A-4CFF-A5A7-77B61BC8F9CD}" srcOrd="1" destOrd="0" parTransId="{865F1F80-9A33-4449-A2AB-414D05FC7C6B}" sibTransId="{3D9C4A2E-5EE1-41B7-99B6-75A57810A978}"/>
    <dgm:cxn modelId="{D49509F3-C4AF-473C-8414-E009FD6C6ED3}" type="presOf" srcId="{B1F418D9-AB99-4CC3-82C0-882E419CA7D9}" destId="{104E7CC4-6542-4AE7-AFB6-6BB4A6E46D37}" srcOrd="0" destOrd="0" presId="urn:microsoft.com/office/officeart/2005/8/layout/cycle8"/>
    <dgm:cxn modelId="{1303CAF8-0266-4F5F-87F4-35208BE7A093}" type="presOf" srcId="{ACB6B992-F3BD-4FDB-8F7F-4ACE45071508}" destId="{B855A8D8-CD87-48BE-9D2B-3A496D0DCC69}" srcOrd="0" destOrd="0" presId="urn:microsoft.com/office/officeart/2005/8/layout/cycle8"/>
    <dgm:cxn modelId="{E1D21FFB-D9C8-4E72-84D9-72FEDB11AE46}" type="presParOf" srcId="{CF130A3D-618B-4051-A90F-0ACEFC7C46A5}" destId="{104E7CC4-6542-4AE7-AFB6-6BB4A6E46D37}" srcOrd="0" destOrd="0" presId="urn:microsoft.com/office/officeart/2005/8/layout/cycle8"/>
    <dgm:cxn modelId="{F81F61E4-CF95-442F-8678-2C51D9E007BA}" type="presParOf" srcId="{CF130A3D-618B-4051-A90F-0ACEFC7C46A5}" destId="{F6003D90-7458-4B09-8415-3356C5B0D629}" srcOrd="1" destOrd="0" presId="urn:microsoft.com/office/officeart/2005/8/layout/cycle8"/>
    <dgm:cxn modelId="{6FA7960A-6BE4-43AF-81D2-02E79FF0A97D}" type="presParOf" srcId="{CF130A3D-618B-4051-A90F-0ACEFC7C46A5}" destId="{C0893ADE-CFC4-4A6A-A464-39532368E7F1}" srcOrd="2" destOrd="0" presId="urn:microsoft.com/office/officeart/2005/8/layout/cycle8"/>
    <dgm:cxn modelId="{5C60F1BE-CD16-445E-9076-2C4AD49E0081}" type="presParOf" srcId="{CF130A3D-618B-4051-A90F-0ACEFC7C46A5}" destId="{A37CCC62-A98A-47A4-9339-F09D1ABAF680}" srcOrd="3" destOrd="0" presId="urn:microsoft.com/office/officeart/2005/8/layout/cycle8"/>
    <dgm:cxn modelId="{BCF37F9F-65A7-426A-BFA0-6C9D0B4E6398}" type="presParOf" srcId="{CF130A3D-618B-4051-A90F-0ACEFC7C46A5}" destId="{81F04187-B640-4F77-919F-31D20D13314A}" srcOrd="4" destOrd="0" presId="urn:microsoft.com/office/officeart/2005/8/layout/cycle8"/>
    <dgm:cxn modelId="{E8ECF279-39BC-4CD4-942E-0DF8951848CD}" type="presParOf" srcId="{CF130A3D-618B-4051-A90F-0ACEFC7C46A5}" destId="{B448E6E3-18ED-4EB5-8C3F-B18E615EFDE5}" srcOrd="5" destOrd="0" presId="urn:microsoft.com/office/officeart/2005/8/layout/cycle8"/>
    <dgm:cxn modelId="{6DD8A3F2-DDCF-4DE8-B1B8-5C92E1D6A62B}" type="presParOf" srcId="{CF130A3D-618B-4051-A90F-0ACEFC7C46A5}" destId="{0BA6BC29-5BDB-41F6-97E1-CAEDFC0465F3}" srcOrd="6" destOrd="0" presId="urn:microsoft.com/office/officeart/2005/8/layout/cycle8"/>
    <dgm:cxn modelId="{4641FD16-0A31-4EE0-8A54-51428D235A8C}" type="presParOf" srcId="{CF130A3D-618B-4051-A90F-0ACEFC7C46A5}" destId="{3A93D2B1-4D7C-4A7C-B655-555F03FB9C83}" srcOrd="7" destOrd="0" presId="urn:microsoft.com/office/officeart/2005/8/layout/cycle8"/>
    <dgm:cxn modelId="{144B8EEA-C5A4-40A9-A8D6-89A7E6604BE2}" type="presParOf" srcId="{CF130A3D-618B-4051-A90F-0ACEFC7C46A5}" destId="{B855A8D8-CD87-48BE-9D2B-3A496D0DCC69}" srcOrd="8" destOrd="0" presId="urn:microsoft.com/office/officeart/2005/8/layout/cycle8"/>
    <dgm:cxn modelId="{215160F6-A74F-4889-BFAD-502ED43F29C3}" type="presParOf" srcId="{CF130A3D-618B-4051-A90F-0ACEFC7C46A5}" destId="{EE53F727-FB01-4127-AE2A-87CA65ABCF3C}" srcOrd="9" destOrd="0" presId="urn:microsoft.com/office/officeart/2005/8/layout/cycle8"/>
    <dgm:cxn modelId="{DC2C1BA2-2202-4621-92D7-758905C15B76}" type="presParOf" srcId="{CF130A3D-618B-4051-A90F-0ACEFC7C46A5}" destId="{BBAFB375-9041-4486-B493-AE241149CF5A}" srcOrd="10" destOrd="0" presId="urn:microsoft.com/office/officeart/2005/8/layout/cycle8"/>
    <dgm:cxn modelId="{BB90A824-0373-40A2-8F36-CC984D30F560}" type="presParOf" srcId="{CF130A3D-618B-4051-A90F-0ACEFC7C46A5}" destId="{FF6895CD-334A-4F03-B5B6-12022354E107}" srcOrd="11" destOrd="0" presId="urn:microsoft.com/office/officeart/2005/8/layout/cycle8"/>
    <dgm:cxn modelId="{1B7C50B0-8C90-44EF-B46C-56133D6BD503}" type="presParOf" srcId="{CF130A3D-618B-4051-A90F-0ACEFC7C46A5}" destId="{CA4CD87A-425D-4317-9071-B7523E7739E1}" srcOrd="12" destOrd="0" presId="urn:microsoft.com/office/officeart/2005/8/layout/cycle8"/>
    <dgm:cxn modelId="{07D9A74D-85DC-406C-AC5A-5A41C9A1BC5D}" type="presParOf" srcId="{CF130A3D-618B-4051-A90F-0ACEFC7C46A5}" destId="{B2BD8D89-CC94-4348-8C26-0DD6CA0931B2}" srcOrd="13" destOrd="0" presId="urn:microsoft.com/office/officeart/2005/8/layout/cycle8"/>
    <dgm:cxn modelId="{60A36C23-40E6-4C81-B031-F6655AD8E24D}" type="presParOf" srcId="{CF130A3D-618B-4051-A90F-0ACEFC7C46A5}" destId="{760AA79B-3A97-4F68-8A2F-7E169E1743C7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E88996-8C05-4475-B7DF-253EED8E9005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B1A02A7-C13F-47B4-AB89-8B479E574317}">
      <dgm:prSet phldrT="[Text]"/>
      <dgm:spPr/>
      <dgm:t>
        <a:bodyPr/>
        <a:lstStyle/>
        <a:p>
          <a:r>
            <a:rPr lang="es-419" dirty="0"/>
            <a:t>Reconocer, reducir y redistribuir el trabajo de cuidados no remunerado</a:t>
          </a:r>
          <a:endParaRPr lang="en-GB" dirty="0"/>
        </a:p>
      </dgm:t>
    </dgm:pt>
    <dgm:pt modelId="{20C823A6-F417-4405-A1C1-F1B4567F2B1A}" type="parTrans" cxnId="{1F4FE048-3133-4975-83EB-76D11E53B421}">
      <dgm:prSet/>
      <dgm:spPr/>
      <dgm:t>
        <a:bodyPr/>
        <a:lstStyle/>
        <a:p>
          <a:endParaRPr lang="en-GB"/>
        </a:p>
      </dgm:t>
    </dgm:pt>
    <dgm:pt modelId="{B63D652E-C66A-4E01-B394-F0A077B2939A}" type="sibTrans" cxnId="{1F4FE048-3133-4975-83EB-76D11E53B421}">
      <dgm:prSet/>
      <dgm:spPr/>
      <dgm:t>
        <a:bodyPr/>
        <a:lstStyle/>
        <a:p>
          <a:endParaRPr lang="en-GB"/>
        </a:p>
      </dgm:t>
    </dgm:pt>
    <dgm:pt modelId="{6D942C8F-25B2-4ABE-A896-C66165E476D0}">
      <dgm:prSet phldrT="[Text]"/>
      <dgm:spPr/>
      <dgm:t>
        <a:bodyPr/>
        <a:lstStyle/>
        <a:p>
          <a:r>
            <a:rPr lang="es-419" dirty="0"/>
            <a:t>Recompensar y promover más trabajo de cuidados y el trabajo de cuidados decente</a:t>
          </a:r>
          <a:endParaRPr lang="en-GB" dirty="0"/>
        </a:p>
      </dgm:t>
    </dgm:pt>
    <dgm:pt modelId="{BAA9B2B9-0F96-432E-9907-B8B914A26FBE}" type="parTrans" cxnId="{B4D2F46D-8577-4E84-AFDB-A7A224506C01}">
      <dgm:prSet/>
      <dgm:spPr/>
      <dgm:t>
        <a:bodyPr/>
        <a:lstStyle/>
        <a:p>
          <a:endParaRPr lang="en-GB"/>
        </a:p>
      </dgm:t>
    </dgm:pt>
    <dgm:pt modelId="{5C0354AC-E677-4943-BCBF-DB14554D3618}" type="sibTrans" cxnId="{B4D2F46D-8577-4E84-AFDB-A7A224506C01}">
      <dgm:prSet/>
      <dgm:spPr/>
      <dgm:t>
        <a:bodyPr/>
        <a:lstStyle/>
        <a:p>
          <a:endParaRPr lang="en-GB"/>
        </a:p>
      </dgm:t>
    </dgm:pt>
    <dgm:pt modelId="{B3BEBAF5-5650-4D0F-A910-586F1BDA26C2}">
      <dgm:prSet phldrT="[Text]"/>
      <dgm:spPr/>
      <dgm:t>
        <a:bodyPr/>
        <a:lstStyle/>
        <a:p>
          <a:r>
            <a:rPr lang="es-419" dirty="0"/>
            <a:t>Representación de los trabajadores y trabajadoras del cuidado</a:t>
          </a:r>
          <a:endParaRPr lang="en-GB" dirty="0"/>
        </a:p>
      </dgm:t>
    </dgm:pt>
    <dgm:pt modelId="{E2663F76-429A-475B-ACD3-552FA5270F1F}" type="parTrans" cxnId="{1AB85E85-D1BF-475D-8955-F8E9321DFD0C}">
      <dgm:prSet/>
      <dgm:spPr/>
      <dgm:t>
        <a:bodyPr/>
        <a:lstStyle/>
        <a:p>
          <a:endParaRPr lang="en-GB"/>
        </a:p>
      </dgm:t>
    </dgm:pt>
    <dgm:pt modelId="{13269EE3-05E3-46B9-9B43-4088941AA006}" type="sibTrans" cxnId="{1AB85E85-D1BF-475D-8955-F8E9321DFD0C}">
      <dgm:prSet/>
      <dgm:spPr/>
      <dgm:t>
        <a:bodyPr/>
        <a:lstStyle/>
        <a:p>
          <a:endParaRPr lang="en-GB"/>
        </a:p>
      </dgm:t>
    </dgm:pt>
    <dgm:pt modelId="{275DABDE-3CBB-4764-8778-01009058969C}" type="pres">
      <dgm:prSet presAssocID="{42E88996-8C05-4475-B7DF-253EED8E9005}" presName="Name0" presStyleCnt="0">
        <dgm:presLayoutVars>
          <dgm:dir val="rev"/>
          <dgm:animLvl val="lvl"/>
          <dgm:resizeHandles/>
        </dgm:presLayoutVars>
      </dgm:prSet>
      <dgm:spPr/>
    </dgm:pt>
    <dgm:pt modelId="{AFA3DE72-21C5-4331-A3FA-C2D7A8F1ED61}" type="pres">
      <dgm:prSet presAssocID="{7B1A02A7-C13F-47B4-AB89-8B479E574317}" presName="linNode" presStyleCnt="0"/>
      <dgm:spPr/>
    </dgm:pt>
    <dgm:pt modelId="{F84111B7-DCA7-4F5B-8907-3BFC32A53277}" type="pres">
      <dgm:prSet presAssocID="{7B1A02A7-C13F-47B4-AB89-8B479E574317}" presName="parentShp" presStyleLbl="node1" presStyleIdx="0" presStyleCnt="3" custScaleX="138433">
        <dgm:presLayoutVars>
          <dgm:bulletEnabled val="1"/>
        </dgm:presLayoutVars>
      </dgm:prSet>
      <dgm:spPr/>
    </dgm:pt>
    <dgm:pt modelId="{AFC068BE-0504-4B55-866B-164AF2BB74DD}" type="pres">
      <dgm:prSet presAssocID="{7B1A02A7-C13F-47B4-AB89-8B479E574317}" presName="childShp" presStyleLbl="bgAccFollowNode1" presStyleIdx="0" presStyleCnt="3" custAng="10800000" custScaleX="62602">
        <dgm:presLayoutVars>
          <dgm:bulletEnabled val="1"/>
        </dgm:presLayoutVars>
      </dgm:prSet>
      <dgm:spPr/>
    </dgm:pt>
    <dgm:pt modelId="{8A0B3860-7000-4FDC-A6EE-80A49A629A16}" type="pres">
      <dgm:prSet presAssocID="{B63D652E-C66A-4E01-B394-F0A077B2939A}" presName="spacing" presStyleCnt="0"/>
      <dgm:spPr/>
    </dgm:pt>
    <dgm:pt modelId="{7701175D-2ADB-449A-9BA9-A40F01AE98E0}" type="pres">
      <dgm:prSet presAssocID="{6D942C8F-25B2-4ABE-A896-C66165E476D0}" presName="linNode" presStyleCnt="0"/>
      <dgm:spPr/>
    </dgm:pt>
    <dgm:pt modelId="{8C278609-8407-4678-8366-2F04A7517D5E}" type="pres">
      <dgm:prSet presAssocID="{6D942C8F-25B2-4ABE-A896-C66165E476D0}" presName="parentShp" presStyleLbl="node1" presStyleIdx="1" presStyleCnt="3" custScaleX="138433">
        <dgm:presLayoutVars>
          <dgm:bulletEnabled val="1"/>
        </dgm:presLayoutVars>
      </dgm:prSet>
      <dgm:spPr/>
    </dgm:pt>
    <dgm:pt modelId="{F80BB35A-D9FB-4359-A8F6-25A9D285C5FB}" type="pres">
      <dgm:prSet presAssocID="{6D942C8F-25B2-4ABE-A896-C66165E476D0}" presName="childShp" presStyleLbl="bgAccFollowNode1" presStyleIdx="1" presStyleCnt="3" custAng="10800000" custScaleX="62602">
        <dgm:presLayoutVars>
          <dgm:bulletEnabled val="1"/>
        </dgm:presLayoutVars>
      </dgm:prSet>
      <dgm:spPr/>
    </dgm:pt>
    <dgm:pt modelId="{32CE37DA-D7AF-4CCD-8740-07828D9F65C1}" type="pres">
      <dgm:prSet presAssocID="{5C0354AC-E677-4943-BCBF-DB14554D3618}" presName="spacing" presStyleCnt="0"/>
      <dgm:spPr/>
    </dgm:pt>
    <dgm:pt modelId="{38BC87E1-C6CA-4B61-934F-68EA88EF9736}" type="pres">
      <dgm:prSet presAssocID="{B3BEBAF5-5650-4D0F-A910-586F1BDA26C2}" presName="linNode" presStyleCnt="0"/>
      <dgm:spPr/>
    </dgm:pt>
    <dgm:pt modelId="{E1B5A74A-C3C2-4394-9570-53145F987C27}" type="pres">
      <dgm:prSet presAssocID="{B3BEBAF5-5650-4D0F-A910-586F1BDA26C2}" presName="parentShp" presStyleLbl="node1" presStyleIdx="2" presStyleCnt="3" custScaleX="138433">
        <dgm:presLayoutVars>
          <dgm:bulletEnabled val="1"/>
        </dgm:presLayoutVars>
      </dgm:prSet>
      <dgm:spPr/>
    </dgm:pt>
    <dgm:pt modelId="{F46CB18C-B95B-4AFB-803F-CC122CA3C5A2}" type="pres">
      <dgm:prSet presAssocID="{B3BEBAF5-5650-4D0F-A910-586F1BDA26C2}" presName="childShp" presStyleLbl="bgAccFollowNode1" presStyleIdx="2" presStyleCnt="3" custAng="10800000" custScaleX="62602">
        <dgm:presLayoutVars>
          <dgm:bulletEnabled val="1"/>
        </dgm:presLayoutVars>
      </dgm:prSet>
      <dgm:spPr/>
    </dgm:pt>
  </dgm:ptLst>
  <dgm:cxnLst>
    <dgm:cxn modelId="{5C129063-01E9-498C-8DA2-C97E6DB16223}" type="presOf" srcId="{6D942C8F-25B2-4ABE-A896-C66165E476D0}" destId="{8C278609-8407-4678-8366-2F04A7517D5E}" srcOrd="0" destOrd="0" presId="urn:microsoft.com/office/officeart/2005/8/layout/vList6"/>
    <dgm:cxn modelId="{1F4FE048-3133-4975-83EB-76D11E53B421}" srcId="{42E88996-8C05-4475-B7DF-253EED8E9005}" destId="{7B1A02A7-C13F-47B4-AB89-8B479E574317}" srcOrd="0" destOrd="0" parTransId="{20C823A6-F417-4405-A1C1-F1B4567F2B1A}" sibTransId="{B63D652E-C66A-4E01-B394-F0A077B2939A}"/>
    <dgm:cxn modelId="{09DA916A-2F2A-4F68-8BB2-280197CF9EE1}" type="presOf" srcId="{42E88996-8C05-4475-B7DF-253EED8E9005}" destId="{275DABDE-3CBB-4764-8778-01009058969C}" srcOrd="0" destOrd="0" presId="urn:microsoft.com/office/officeart/2005/8/layout/vList6"/>
    <dgm:cxn modelId="{B4D2F46D-8577-4E84-AFDB-A7A224506C01}" srcId="{42E88996-8C05-4475-B7DF-253EED8E9005}" destId="{6D942C8F-25B2-4ABE-A896-C66165E476D0}" srcOrd="1" destOrd="0" parTransId="{BAA9B2B9-0F96-432E-9907-B8B914A26FBE}" sibTransId="{5C0354AC-E677-4943-BCBF-DB14554D3618}"/>
    <dgm:cxn modelId="{EF6F4B72-F802-44CF-92A0-C823D95633E5}" type="presOf" srcId="{7B1A02A7-C13F-47B4-AB89-8B479E574317}" destId="{F84111B7-DCA7-4F5B-8907-3BFC32A53277}" srcOrd="0" destOrd="0" presId="urn:microsoft.com/office/officeart/2005/8/layout/vList6"/>
    <dgm:cxn modelId="{1AB85E85-D1BF-475D-8955-F8E9321DFD0C}" srcId="{42E88996-8C05-4475-B7DF-253EED8E9005}" destId="{B3BEBAF5-5650-4D0F-A910-586F1BDA26C2}" srcOrd="2" destOrd="0" parTransId="{E2663F76-429A-475B-ACD3-552FA5270F1F}" sibTransId="{13269EE3-05E3-46B9-9B43-4088941AA006}"/>
    <dgm:cxn modelId="{24118AB0-B816-4CB6-9017-E6F1772E052C}" type="presOf" srcId="{B3BEBAF5-5650-4D0F-A910-586F1BDA26C2}" destId="{E1B5A74A-C3C2-4394-9570-53145F987C27}" srcOrd="0" destOrd="0" presId="urn:microsoft.com/office/officeart/2005/8/layout/vList6"/>
    <dgm:cxn modelId="{1D03884E-16FD-4EDB-B130-11B6F0AB1231}" type="presParOf" srcId="{275DABDE-3CBB-4764-8778-01009058969C}" destId="{AFA3DE72-21C5-4331-A3FA-C2D7A8F1ED61}" srcOrd="0" destOrd="0" presId="urn:microsoft.com/office/officeart/2005/8/layout/vList6"/>
    <dgm:cxn modelId="{0A1F7361-A8ED-4A3D-82CE-8A8ECE3C0DC9}" type="presParOf" srcId="{AFA3DE72-21C5-4331-A3FA-C2D7A8F1ED61}" destId="{F84111B7-DCA7-4F5B-8907-3BFC32A53277}" srcOrd="0" destOrd="0" presId="urn:microsoft.com/office/officeart/2005/8/layout/vList6"/>
    <dgm:cxn modelId="{32A0FE3A-8ABB-4E9B-9CB7-5A5F760E7340}" type="presParOf" srcId="{AFA3DE72-21C5-4331-A3FA-C2D7A8F1ED61}" destId="{AFC068BE-0504-4B55-866B-164AF2BB74DD}" srcOrd="1" destOrd="0" presId="urn:microsoft.com/office/officeart/2005/8/layout/vList6"/>
    <dgm:cxn modelId="{D240FA5C-B269-4F1A-8936-82D93A9F4FB0}" type="presParOf" srcId="{275DABDE-3CBB-4764-8778-01009058969C}" destId="{8A0B3860-7000-4FDC-A6EE-80A49A629A16}" srcOrd="1" destOrd="0" presId="urn:microsoft.com/office/officeart/2005/8/layout/vList6"/>
    <dgm:cxn modelId="{873DBD5A-1B0A-4CF1-A396-6FE763BAA581}" type="presParOf" srcId="{275DABDE-3CBB-4764-8778-01009058969C}" destId="{7701175D-2ADB-449A-9BA9-A40F01AE98E0}" srcOrd="2" destOrd="0" presId="urn:microsoft.com/office/officeart/2005/8/layout/vList6"/>
    <dgm:cxn modelId="{95A18F4C-6432-4040-BE34-B2A711EDEA70}" type="presParOf" srcId="{7701175D-2ADB-449A-9BA9-A40F01AE98E0}" destId="{8C278609-8407-4678-8366-2F04A7517D5E}" srcOrd="0" destOrd="0" presId="urn:microsoft.com/office/officeart/2005/8/layout/vList6"/>
    <dgm:cxn modelId="{6E3C3152-4BDF-4BC6-A65D-C2D107EF427A}" type="presParOf" srcId="{7701175D-2ADB-449A-9BA9-A40F01AE98E0}" destId="{F80BB35A-D9FB-4359-A8F6-25A9D285C5FB}" srcOrd="1" destOrd="0" presId="urn:microsoft.com/office/officeart/2005/8/layout/vList6"/>
    <dgm:cxn modelId="{C6567BDB-B31A-4734-A4BE-54ECACA6A77F}" type="presParOf" srcId="{275DABDE-3CBB-4764-8778-01009058969C}" destId="{32CE37DA-D7AF-4CCD-8740-07828D9F65C1}" srcOrd="3" destOrd="0" presId="urn:microsoft.com/office/officeart/2005/8/layout/vList6"/>
    <dgm:cxn modelId="{5360FC21-3AD2-440F-8FA7-86D053835D1D}" type="presParOf" srcId="{275DABDE-3CBB-4764-8778-01009058969C}" destId="{38BC87E1-C6CA-4B61-934F-68EA88EF9736}" srcOrd="4" destOrd="0" presId="urn:microsoft.com/office/officeart/2005/8/layout/vList6"/>
    <dgm:cxn modelId="{3B13B596-68D0-4CB2-998F-61840219D2CD}" type="presParOf" srcId="{38BC87E1-C6CA-4B61-934F-68EA88EF9736}" destId="{E1B5A74A-C3C2-4394-9570-53145F987C27}" srcOrd="0" destOrd="0" presId="urn:microsoft.com/office/officeart/2005/8/layout/vList6"/>
    <dgm:cxn modelId="{422E7CF4-FEAB-4B4B-967B-3FA5CC42F9ED}" type="presParOf" srcId="{38BC87E1-C6CA-4B61-934F-68EA88EF9736}" destId="{F46CB18C-B95B-4AFB-803F-CC122CA3C5A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A85FAFD-AFF4-4D0F-B346-1C0E45C82737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854F28F-A24B-4D73-BFC8-2F009C5F927D}">
      <dgm:prSet phldrT="[Text]" custT="1"/>
      <dgm:spPr>
        <a:noFill/>
        <a:ln w="76200">
          <a:solidFill>
            <a:schemeClr val="accent1"/>
          </a:solidFill>
        </a:ln>
      </dgm:spPr>
      <dgm:t>
        <a:bodyPr/>
        <a:lstStyle/>
        <a:p>
          <a:r>
            <a:rPr lang="es-419" sz="1600" b="1" dirty="0">
              <a:solidFill>
                <a:schemeClr val="tx1"/>
              </a:solidFill>
            </a:rPr>
            <a:t>2011</a:t>
          </a:r>
          <a:endParaRPr lang="en-GB" sz="1100" b="1" dirty="0">
            <a:solidFill>
              <a:schemeClr val="tx1"/>
            </a:solidFill>
          </a:endParaRPr>
        </a:p>
      </dgm:t>
    </dgm:pt>
    <dgm:pt modelId="{11091BCA-1D8D-450B-9E07-7AF83FC3789D}" type="parTrans" cxnId="{12B92F52-D18B-415B-80C7-4146C978BAB1}">
      <dgm:prSet/>
      <dgm:spPr/>
      <dgm:t>
        <a:bodyPr/>
        <a:lstStyle/>
        <a:p>
          <a:endParaRPr lang="en-GB" sz="1100">
            <a:solidFill>
              <a:schemeClr val="tx1"/>
            </a:solidFill>
          </a:endParaRPr>
        </a:p>
      </dgm:t>
    </dgm:pt>
    <dgm:pt modelId="{6C583F98-64D4-4D5E-9480-F69E5E20E05D}" type="sibTrans" cxnId="{12B92F52-D18B-415B-80C7-4146C978BAB1}">
      <dgm:prSet custT="1"/>
      <dgm:spPr/>
      <dgm:t>
        <a:bodyPr/>
        <a:lstStyle/>
        <a:p>
          <a:endParaRPr lang="en-GB" sz="1100" dirty="0">
            <a:solidFill>
              <a:schemeClr val="tx1"/>
            </a:solidFill>
          </a:endParaRPr>
        </a:p>
      </dgm:t>
    </dgm:pt>
    <dgm:pt modelId="{D51A0EC3-B7C5-4F94-92AD-6F01694F30DE}">
      <dgm:prSet phldrT="[Text]" custT="1"/>
      <dgm:spPr>
        <a:noFill/>
        <a:ln w="76200">
          <a:solidFill>
            <a:schemeClr val="accent4"/>
          </a:solidFill>
        </a:ln>
      </dgm:spPr>
      <dgm:t>
        <a:bodyPr/>
        <a:lstStyle/>
        <a:p>
          <a:r>
            <a:rPr lang="es-419" sz="1200" b="1" dirty="0">
              <a:solidFill>
                <a:schemeClr val="tx1"/>
              </a:solidFill>
            </a:rPr>
            <a:t>Desfases en los servicios de cuidado infantil</a:t>
          </a:r>
          <a:endParaRPr lang="en-GB" sz="1200" b="1" dirty="0">
            <a:solidFill>
              <a:schemeClr val="tx1"/>
            </a:solidFill>
          </a:endParaRPr>
        </a:p>
      </dgm:t>
    </dgm:pt>
    <dgm:pt modelId="{0779FEDC-8FE3-41B0-860F-7F18821BE877}" type="parTrans" cxnId="{9785D863-EA2C-40C0-A6EE-90373AC00D4F}">
      <dgm:prSet/>
      <dgm:spPr/>
      <dgm:t>
        <a:bodyPr/>
        <a:lstStyle/>
        <a:p>
          <a:endParaRPr lang="en-GB" sz="1100">
            <a:solidFill>
              <a:schemeClr val="tx1"/>
            </a:solidFill>
          </a:endParaRPr>
        </a:p>
      </dgm:t>
    </dgm:pt>
    <dgm:pt modelId="{9C6881ED-F9F2-4167-AF0C-1DA1DB34EE64}" type="sibTrans" cxnId="{9785D863-EA2C-40C0-A6EE-90373AC00D4F}">
      <dgm:prSet/>
      <dgm:spPr/>
      <dgm:t>
        <a:bodyPr/>
        <a:lstStyle/>
        <a:p>
          <a:endParaRPr lang="en-GB" sz="1100">
            <a:solidFill>
              <a:schemeClr val="tx1"/>
            </a:solidFill>
          </a:endParaRPr>
        </a:p>
      </dgm:t>
    </dgm:pt>
    <dgm:pt modelId="{7BCEA247-465E-446D-BE7E-56E3D1D7366D}">
      <dgm:prSet phldrT="[Text]" custT="1"/>
      <dgm:spPr>
        <a:noFill/>
        <a:ln w="76200">
          <a:solidFill>
            <a:schemeClr val="accent2"/>
          </a:solidFill>
        </a:ln>
      </dgm:spPr>
      <dgm:t>
        <a:bodyPr/>
        <a:lstStyle/>
        <a:p>
          <a:r>
            <a:rPr lang="es-419" sz="1600" b="1" dirty="0">
              <a:solidFill>
                <a:schemeClr val="tx1"/>
              </a:solidFill>
            </a:rPr>
            <a:t>2021</a:t>
          </a:r>
          <a:endParaRPr lang="en-GB" sz="1100" b="1" dirty="0">
            <a:solidFill>
              <a:schemeClr val="tx1"/>
            </a:solidFill>
          </a:endParaRPr>
        </a:p>
      </dgm:t>
    </dgm:pt>
    <dgm:pt modelId="{18EC84F6-504B-4162-9BA3-8263AE62F5E2}" type="parTrans" cxnId="{6B18F3C7-F7E6-4CDE-9FB1-78DACB292B0F}">
      <dgm:prSet/>
      <dgm:spPr/>
      <dgm:t>
        <a:bodyPr/>
        <a:lstStyle/>
        <a:p>
          <a:endParaRPr lang="en-GB" sz="1100">
            <a:solidFill>
              <a:schemeClr val="tx1"/>
            </a:solidFill>
          </a:endParaRPr>
        </a:p>
      </dgm:t>
    </dgm:pt>
    <dgm:pt modelId="{A05EB356-5F11-4BEA-9314-09C71C55E0B8}" type="sibTrans" cxnId="{6B18F3C7-F7E6-4CDE-9FB1-78DACB292B0F}">
      <dgm:prSet custT="1"/>
      <dgm:spPr/>
      <dgm:t>
        <a:bodyPr/>
        <a:lstStyle/>
        <a:p>
          <a:endParaRPr lang="en-GB" sz="1100" dirty="0">
            <a:solidFill>
              <a:schemeClr val="tx1"/>
            </a:solidFill>
          </a:endParaRPr>
        </a:p>
      </dgm:t>
    </dgm:pt>
    <dgm:pt modelId="{0A3D3410-1D5E-4750-A988-B9288322452B}" type="pres">
      <dgm:prSet presAssocID="{5A85FAFD-AFF4-4D0F-B346-1C0E45C82737}" presName="linearFlow" presStyleCnt="0">
        <dgm:presLayoutVars>
          <dgm:resizeHandles val="exact"/>
        </dgm:presLayoutVars>
      </dgm:prSet>
      <dgm:spPr/>
    </dgm:pt>
    <dgm:pt modelId="{84DF2AB8-42BC-4D49-8957-EA8886A7B846}" type="pres">
      <dgm:prSet presAssocID="{A854F28F-A24B-4D73-BFC8-2F009C5F927D}" presName="node" presStyleLbl="node1" presStyleIdx="0" presStyleCnt="3" custScaleX="68183" custScaleY="114088" custLinFactNeighborX="1733" custLinFactNeighborY="-803">
        <dgm:presLayoutVars>
          <dgm:bulletEnabled val="1"/>
        </dgm:presLayoutVars>
      </dgm:prSet>
      <dgm:spPr>
        <a:prstGeom prst="ellipse">
          <a:avLst/>
        </a:prstGeom>
      </dgm:spPr>
    </dgm:pt>
    <dgm:pt modelId="{0CEBE717-4C1E-4CAB-BF71-B3A2B1431660}" type="pres">
      <dgm:prSet presAssocID="{6C583F98-64D4-4D5E-9480-F69E5E20E05D}" presName="sibTrans" presStyleLbl="sibTrans2D1" presStyleIdx="0" presStyleCnt="2" custScaleX="82378" custScaleY="54172"/>
      <dgm:spPr/>
    </dgm:pt>
    <dgm:pt modelId="{BCF841E2-23A4-405A-B998-E17BC3914079}" type="pres">
      <dgm:prSet presAssocID="{6C583F98-64D4-4D5E-9480-F69E5E20E05D}" presName="connectorText" presStyleLbl="sibTrans2D1" presStyleIdx="0" presStyleCnt="2"/>
      <dgm:spPr/>
    </dgm:pt>
    <dgm:pt modelId="{EF93D41C-8475-46A2-BE44-36441BDF2C2F}" type="pres">
      <dgm:prSet presAssocID="{7BCEA247-465E-446D-BE7E-56E3D1D7366D}" presName="node" presStyleLbl="node1" presStyleIdx="1" presStyleCnt="3" custScaleX="68183" custScaleY="114088">
        <dgm:presLayoutVars>
          <dgm:bulletEnabled val="1"/>
        </dgm:presLayoutVars>
      </dgm:prSet>
      <dgm:spPr>
        <a:prstGeom prst="ellipse">
          <a:avLst/>
        </a:prstGeom>
      </dgm:spPr>
    </dgm:pt>
    <dgm:pt modelId="{2E891C77-ABCA-4C83-B2DD-3426F9B3C08D}" type="pres">
      <dgm:prSet presAssocID="{A05EB356-5F11-4BEA-9314-09C71C55E0B8}" presName="sibTrans" presStyleLbl="sibTrans2D1" presStyleIdx="1" presStyleCnt="2" custScaleX="82378" custScaleY="54172"/>
      <dgm:spPr/>
    </dgm:pt>
    <dgm:pt modelId="{22AF0C06-7E2A-4081-A285-B8C0867CC4FB}" type="pres">
      <dgm:prSet presAssocID="{A05EB356-5F11-4BEA-9314-09C71C55E0B8}" presName="connectorText" presStyleLbl="sibTrans2D1" presStyleIdx="1" presStyleCnt="2"/>
      <dgm:spPr/>
    </dgm:pt>
    <dgm:pt modelId="{6FCDAC7D-3DB1-4607-A60C-C47AF33FDD44}" type="pres">
      <dgm:prSet presAssocID="{D51A0EC3-B7C5-4F94-92AD-6F01694F30DE}" presName="node" presStyleLbl="node1" presStyleIdx="2" presStyleCnt="3" custScaleX="68183" custScaleY="114088">
        <dgm:presLayoutVars>
          <dgm:bulletEnabled val="1"/>
        </dgm:presLayoutVars>
      </dgm:prSet>
      <dgm:spPr>
        <a:prstGeom prst="ellipse">
          <a:avLst/>
        </a:prstGeom>
      </dgm:spPr>
    </dgm:pt>
  </dgm:ptLst>
  <dgm:cxnLst>
    <dgm:cxn modelId="{B9E4860C-93C8-4C76-A05C-DD71746979E8}" type="presOf" srcId="{6C583F98-64D4-4D5E-9480-F69E5E20E05D}" destId="{BCF841E2-23A4-405A-B998-E17BC3914079}" srcOrd="1" destOrd="0" presId="urn:microsoft.com/office/officeart/2005/8/layout/process2"/>
    <dgm:cxn modelId="{B7A2C22E-3E9D-4162-A04A-09EA54D6AEF2}" type="presOf" srcId="{A05EB356-5F11-4BEA-9314-09C71C55E0B8}" destId="{2E891C77-ABCA-4C83-B2DD-3426F9B3C08D}" srcOrd="0" destOrd="0" presId="urn:microsoft.com/office/officeart/2005/8/layout/process2"/>
    <dgm:cxn modelId="{9785D863-EA2C-40C0-A6EE-90373AC00D4F}" srcId="{5A85FAFD-AFF4-4D0F-B346-1C0E45C82737}" destId="{D51A0EC3-B7C5-4F94-92AD-6F01694F30DE}" srcOrd="2" destOrd="0" parTransId="{0779FEDC-8FE3-41B0-860F-7F18821BE877}" sibTransId="{9C6881ED-F9F2-4167-AF0C-1DA1DB34EE64}"/>
    <dgm:cxn modelId="{99BB3C48-4C5A-4B4E-99D9-47B8FEE9899A}" type="presOf" srcId="{D51A0EC3-B7C5-4F94-92AD-6F01694F30DE}" destId="{6FCDAC7D-3DB1-4607-A60C-C47AF33FDD44}" srcOrd="0" destOrd="0" presId="urn:microsoft.com/office/officeart/2005/8/layout/process2"/>
    <dgm:cxn modelId="{12B92F52-D18B-415B-80C7-4146C978BAB1}" srcId="{5A85FAFD-AFF4-4D0F-B346-1C0E45C82737}" destId="{A854F28F-A24B-4D73-BFC8-2F009C5F927D}" srcOrd="0" destOrd="0" parTransId="{11091BCA-1D8D-450B-9E07-7AF83FC3789D}" sibTransId="{6C583F98-64D4-4D5E-9480-F69E5E20E05D}"/>
    <dgm:cxn modelId="{0E4C9E56-A2A5-4EA6-AD30-51DC69893B73}" type="presOf" srcId="{A05EB356-5F11-4BEA-9314-09C71C55E0B8}" destId="{22AF0C06-7E2A-4081-A285-B8C0867CC4FB}" srcOrd="1" destOrd="0" presId="urn:microsoft.com/office/officeart/2005/8/layout/process2"/>
    <dgm:cxn modelId="{D1F06059-A9DE-444D-96FC-56014BE7C0F6}" type="presOf" srcId="{7BCEA247-465E-446D-BE7E-56E3D1D7366D}" destId="{EF93D41C-8475-46A2-BE44-36441BDF2C2F}" srcOrd="0" destOrd="0" presId="urn:microsoft.com/office/officeart/2005/8/layout/process2"/>
    <dgm:cxn modelId="{6B18F3C7-F7E6-4CDE-9FB1-78DACB292B0F}" srcId="{5A85FAFD-AFF4-4D0F-B346-1C0E45C82737}" destId="{7BCEA247-465E-446D-BE7E-56E3D1D7366D}" srcOrd="1" destOrd="0" parTransId="{18EC84F6-504B-4162-9BA3-8263AE62F5E2}" sibTransId="{A05EB356-5F11-4BEA-9314-09C71C55E0B8}"/>
    <dgm:cxn modelId="{D0CD6AC8-116B-4118-8596-3C1049CEE335}" type="presOf" srcId="{A854F28F-A24B-4D73-BFC8-2F009C5F927D}" destId="{84DF2AB8-42BC-4D49-8957-EA8886A7B846}" srcOrd="0" destOrd="0" presId="urn:microsoft.com/office/officeart/2005/8/layout/process2"/>
    <dgm:cxn modelId="{EC4443E9-FEBC-4DF3-A5A0-A201EA84A5A7}" type="presOf" srcId="{6C583F98-64D4-4D5E-9480-F69E5E20E05D}" destId="{0CEBE717-4C1E-4CAB-BF71-B3A2B1431660}" srcOrd="0" destOrd="0" presId="urn:microsoft.com/office/officeart/2005/8/layout/process2"/>
    <dgm:cxn modelId="{37599FF7-E169-4E4F-A6DF-191469FBD119}" type="presOf" srcId="{5A85FAFD-AFF4-4D0F-B346-1C0E45C82737}" destId="{0A3D3410-1D5E-4750-A988-B9288322452B}" srcOrd="0" destOrd="0" presId="urn:microsoft.com/office/officeart/2005/8/layout/process2"/>
    <dgm:cxn modelId="{40E626DD-0D22-4489-B152-F31FD0273973}" type="presParOf" srcId="{0A3D3410-1D5E-4750-A988-B9288322452B}" destId="{84DF2AB8-42BC-4D49-8957-EA8886A7B846}" srcOrd="0" destOrd="0" presId="urn:microsoft.com/office/officeart/2005/8/layout/process2"/>
    <dgm:cxn modelId="{B8318D9A-A8B7-41B3-B4E6-5F2B8E87DD80}" type="presParOf" srcId="{0A3D3410-1D5E-4750-A988-B9288322452B}" destId="{0CEBE717-4C1E-4CAB-BF71-B3A2B1431660}" srcOrd="1" destOrd="0" presId="urn:microsoft.com/office/officeart/2005/8/layout/process2"/>
    <dgm:cxn modelId="{FBBD5802-1A1B-4193-963F-63C30E938F11}" type="presParOf" srcId="{0CEBE717-4C1E-4CAB-BF71-B3A2B1431660}" destId="{BCF841E2-23A4-405A-B998-E17BC3914079}" srcOrd="0" destOrd="0" presId="urn:microsoft.com/office/officeart/2005/8/layout/process2"/>
    <dgm:cxn modelId="{6DA1CF48-D6C5-4855-B8DF-CCC1D535E91D}" type="presParOf" srcId="{0A3D3410-1D5E-4750-A988-B9288322452B}" destId="{EF93D41C-8475-46A2-BE44-36441BDF2C2F}" srcOrd="2" destOrd="0" presId="urn:microsoft.com/office/officeart/2005/8/layout/process2"/>
    <dgm:cxn modelId="{F10E8830-F37A-4615-9227-AE55125BC5BA}" type="presParOf" srcId="{0A3D3410-1D5E-4750-A988-B9288322452B}" destId="{2E891C77-ABCA-4C83-B2DD-3426F9B3C08D}" srcOrd="3" destOrd="0" presId="urn:microsoft.com/office/officeart/2005/8/layout/process2"/>
    <dgm:cxn modelId="{61A2108C-0A3B-4F21-87AA-E5A2EAD2A22B}" type="presParOf" srcId="{2E891C77-ABCA-4C83-B2DD-3426F9B3C08D}" destId="{22AF0C06-7E2A-4081-A285-B8C0867CC4FB}" srcOrd="0" destOrd="0" presId="urn:microsoft.com/office/officeart/2005/8/layout/process2"/>
    <dgm:cxn modelId="{E8ADC204-D763-4867-82A4-5F312F50A8E4}" type="presParOf" srcId="{0A3D3410-1D5E-4750-A988-B9288322452B}" destId="{6FCDAC7D-3DB1-4607-A60C-C47AF33FDD44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32B41AA-77E9-450C-917D-049976D432D1}" type="doc">
      <dgm:prSet loTypeId="urn:microsoft.com/office/officeart/2005/8/layout/architecture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870139E8-1052-4642-9C05-6665A63548B7}">
      <dgm:prSet phldrT="[Text]" custT="1"/>
      <dgm:spPr/>
      <dgm:t>
        <a:bodyPr/>
        <a:lstStyle/>
        <a:p>
          <a:r>
            <a:rPr lang="es-419" sz="1600" b="0" dirty="0"/>
            <a:t>78 de167 </a:t>
          </a:r>
          <a:r>
            <a:rPr lang="es-419" sz="1600" b="0" noProof="0" dirty="0"/>
            <a:t>países</a:t>
          </a:r>
          <a:r>
            <a:rPr lang="es-419" sz="1600" b="0" dirty="0"/>
            <a:t> con derechos de licencia de paternidad</a:t>
          </a:r>
          <a:endParaRPr lang="es-419" sz="1600" dirty="0"/>
        </a:p>
      </dgm:t>
    </dgm:pt>
    <dgm:pt modelId="{3459FE85-DE51-4D43-A61A-36C042B33916}" type="parTrans" cxnId="{9130B537-F062-4EFC-BE32-5014E356E7B1}">
      <dgm:prSet/>
      <dgm:spPr/>
      <dgm:t>
        <a:bodyPr/>
        <a:lstStyle/>
        <a:p>
          <a:endParaRPr lang="es-419" sz="1600" dirty="0"/>
        </a:p>
      </dgm:t>
    </dgm:pt>
    <dgm:pt modelId="{98AECC33-76E7-4461-92C3-EB8F1318B83C}" type="sibTrans" cxnId="{9130B537-F062-4EFC-BE32-5014E356E7B1}">
      <dgm:prSet/>
      <dgm:spPr/>
      <dgm:t>
        <a:bodyPr/>
        <a:lstStyle/>
        <a:p>
          <a:endParaRPr lang="es-419" sz="1600" dirty="0"/>
        </a:p>
      </dgm:t>
    </dgm:pt>
    <dgm:pt modelId="{CF39E3FD-C1D6-4DF2-BC1A-2A458D71529A}">
      <dgm:prSet phldrT="[Text]" custT="1"/>
      <dgm:spPr/>
      <dgm:t>
        <a:bodyPr/>
        <a:lstStyle/>
        <a:p>
          <a:r>
            <a:rPr lang="es-419" sz="1600" dirty="0"/>
            <a:t>Al menos 12 países con la existencia de un sistema estatutario de servicios de cuidado infantil </a:t>
          </a:r>
        </a:p>
      </dgm:t>
    </dgm:pt>
    <dgm:pt modelId="{84201DB5-13D0-42D7-9147-2FCC831A0379}" type="sibTrans" cxnId="{144EEB5E-46A1-4B5E-8269-315B31C1B7C7}">
      <dgm:prSet/>
      <dgm:spPr/>
      <dgm:t>
        <a:bodyPr/>
        <a:lstStyle/>
        <a:p>
          <a:endParaRPr lang="es-419" sz="1600" dirty="0"/>
        </a:p>
      </dgm:t>
    </dgm:pt>
    <dgm:pt modelId="{ECAE68BD-ABF2-4142-831B-6B1ABB8B3BC9}" type="parTrans" cxnId="{144EEB5E-46A1-4B5E-8269-315B31C1B7C7}">
      <dgm:prSet/>
      <dgm:spPr/>
      <dgm:t>
        <a:bodyPr/>
        <a:lstStyle/>
        <a:p>
          <a:endParaRPr lang="es-419" sz="1600" dirty="0"/>
        </a:p>
      </dgm:t>
    </dgm:pt>
    <dgm:pt modelId="{D2A2F6B6-119E-4411-AD2A-D37CEA3F48A4}">
      <dgm:prSet phldrT="[Text]" custT="1"/>
      <dgm:spPr/>
      <dgm:t>
        <a:bodyPr/>
        <a:lstStyle/>
        <a:p>
          <a:r>
            <a:rPr lang="es-419" sz="1600" dirty="0"/>
            <a:t>98 países ofrecen una licencia de maternidad de al menos 14 semanas</a:t>
          </a:r>
        </a:p>
      </dgm:t>
    </dgm:pt>
    <dgm:pt modelId="{BDADA68E-893C-49DB-BDE0-9F3A02DBD37F}" type="sibTrans" cxnId="{02E0475D-CFDA-4E3A-964C-CC43D41CF40F}">
      <dgm:prSet/>
      <dgm:spPr/>
      <dgm:t>
        <a:bodyPr/>
        <a:lstStyle/>
        <a:p>
          <a:endParaRPr lang="es-419" sz="1600" dirty="0"/>
        </a:p>
      </dgm:t>
    </dgm:pt>
    <dgm:pt modelId="{AC2D20A2-5B2D-4097-8CA1-5458252F9307}" type="parTrans" cxnId="{02E0475D-CFDA-4E3A-964C-CC43D41CF40F}">
      <dgm:prSet/>
      <dgm:spPr/>
      <dgm:t>
        <a:bodyPr/>
        <a:lstStyle/>
        <a:p>
          <a:endParaRPr lang="es-419" sz="1600" dirty="0"/>
        </a:p>
      </dgm:t>
    </dgm:pt>
    <dgm:pt modelId="{DE1E6621-18E9-4ABA-BEF8-B780316EC8AD}" type="pres">
      <dgm:prSet presAssocID="{032B41AA-77E9-450C-917D-049976D432D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2A1D27B-5686-4E86-9CDE-E2AE4936461D}" type="pres">
      <dgm:prSet presAssocID="{D2A2F6B6-119E-4411-AD2A-D37CEA3F48A4}" presName="vertOne" presStyleCnt="0"/>
      <dgm:spPr/>
    </dgm:pt>
    <dgm:pt modelId="{63B8C49B-CA71-4D41-AD40-99E494F2C397}" type="pres">
      <dgm:prSet presAssocID="{D2A2F6B6-119E-4411-AD2A-D37CEA3F48A4}" presName="txOne" presStyleLbl="node0" presStyleIdx="0" presStyleCnt="3">
        <dgm:presLayoutVars>
          <dgm:chPref val="3"/>
        </dgm:presLayoutVars>
      </dgm:prSet>
      <dgm:spPr/>
    </dgm:pt>
    <dgm:pt modelId="{85173D52-CA43-4B73-9613-C17470DD6189}" type="pres">
      <dgm:prSet presAssocID="{D2A2F6B6-119E-4411-AD2A-D37CEA3F48A4}" presName="horzOne" presStyleCnt="0"/>
      <dgm:spPr/>
    </dgm:pt>
    <dgm:pt modelId="{C853C1E6-7A23-4E75-A853-1DEB5EC0BACD}" type="pres">
      <dgm:prSet presAssocID="{BDADA68E-893C-49DB-BDE0-9F3A02DBD37F}" presName="sibSpaceOne" presStyleCnt="0"/>
      <dgm:spPr/>
    </dgm:pt>
    <dgm:pt modelId="{094E4630-4706-4657-A345-E97703EA30C9}" type="pres">
      <dgm:prSet presAssocID="{870139E8-1052-4642-9C05-6665A63548B7}" presName="vertOne" presStyleCnt="0"/>
      <dgm:spPr/>
    </dgm:pt>
    <dgm:pt modelId="{A45FA437-F882-4CE9-8E4C-A276386E9CA8}" type="pres">
      <dgm:prSet presAssocID="{870139E8-1052-4642-9C05-6665A63548B7}" presName="txOne" presStyleLbl="node0" presStyleIdx="1" presStyleCnt="3" custLinFactNeighborY="48997">
        <dgm:presLayoutVars>
          <dgm:chPref val="3"/>
        </dgm:presLayoutVars>
      </dgm:prSet>
      <dgm:spPr/>
    </dgm:pt>
    <dgm:pt modelId="{AEBEDC91-4393-47E6-AAC9-41EC4DF78996}" type="pres">
      <dgm:prSet presAssocID="{870139E8-1052-4642-9C05-6665A63548B7}" presName="horzOne" presStyleCnt="0"/>
      <dgm:spPr/>
    </dgm:pt>
    <dgm:pt modelId="{DC495E93-26C8-4756-BB38-768C2B2F7ADF}" type="pres">
      <dgm:prSet presAssocID="{98AECC33-76E7-4461-92C3-EB8F1318B83C}" presName="sibSpaceOne" presStyleCnt="0"/>
      <dgm:spPr/>
    </dgm:pt>
    <dgm:pt modelId="{1A147FF6-3ED3-40D6-837C-C6B592F8F589}" type="pres">
      <dgm:prSet presAssocID="{CF39E3FD-C1D6-4DF2-BC1A-2A458D71529A}" presName="vertOne" presStyleCnt="0"/>
      <dgm:spPr/>
    </dgm:pt>
    <dgm:pt modelId="{484C23FC-8F00-4C31-9D4C-0AFF1B82C010}" type="pres">
      <dgm:prSet presAssocID="{CF39E3FD-C1D6-4DF2-BC1A-2A458D71529A}" presName="txOne" presStyleLbl="node0" presStyleIdx="2" presStyleCnt="3">
        <dgm:presLayoutVars>
          <dgm:chPref val="3"/>
        </dgm:presLayoutVars>
      </dgm:prSet>
      <dgm:spPr/>
    </dgm:pt>
    <dgm:pt modelId="{CF6970FC-8C85-492D-9514-A0C6B3AA8E6A}" type="pres">
      <dgm:prSet presAssocID="{CF39E3FD-C1D6-4DF2-BC1A-2A458D71529A}" presName="horzOne" presStyleCnt="0"/>
      <dgm:spPr/>
    </dgm:pt>
  </dgm:ptLst>
  <dgm:cxnLst>
    <dgm:cxn modelId="{4569130A-BC15-4367-A7F2-31A9EE882F3A}" type="presOf" srcId="{870139E8-1052-4642-9C05-6665A63548B7}" destId="{A45FA437-F882-4CE9-8E4C-A276386E9CA8}" srcOrd="0" destOrd="0" presId="urn:microsoft.com/office/officeart/2005/8/layout/architecture"/>
    <dgm:cxn modelId="{9130B537-F062-4EFC-BE32-5014E356E7B1}" srcId="{032B41AA-77E9-450C-917D-049976D432D1}" destId="{870139E8-1052-4642-9C05-6665A63548B7}" srcOrd="1" destOrd="0" parTransId="{3459FE85-DE51-4D43-A61A-36C042B33916}" sibTransId="{98AECC33-76E7-4461-92C3-EB8F1318B83C}"/>
    <dgm:cxn modelId="{02E0475D-CFDA-4E3A-964C-CC43D41CF40F}" srcId="{032B41AA-77E9-450C-917D-049976D432D1}" destId="{D2A2F6B6-119E-4411-AD2A-D37CEA3F48A4}" srcOrd="0" destOrd="0" parTransId="{AC2D20A2-5B2D-4097-8CA1-5458252F9307}" sibTransId="{BDADA68E-893C-49DB-BDE0-9F3A02DBD37F}"/>
    <dgm:cxn modelId="{144EEB5E-46A1-4B5E-8269-315B31C1B7C7}" srcId="{032B41AA-77E9-450C-917D-049976D432D1}" destId="{CF39E3FD-C1D6-4DF2-BC1A-2A458D71529A}" srcOrd="2" destOrd="0" parTransId="{ECAE68BD-ABF2-4142-831B-6B1ABB8B3BC9}" sibTransId="{84201DB5-13D0-42D7-9147-2FCC831A0379}"/>
    <dgm:cxn modelId="{35985EBA-4714-4F4C-B1D4-8B3CB3497319}" type="presOf" srcId="{D2A2F6B6-119E-4411-AD2A-D37CEA3F48A4}" destId="{63B8C49B-CA71-4D41-AD40-99E494F2C397}" srcOrd="0" destOrd="0" presId="urn:microsoft.com/office/officeart/2005/8/layout/architecture"/>
    <dgm:cxn modelId="{2CA862EA-60D9-4E98-9E81-FE65E7D458F3}" type="presOf" srcId="{CF39E3FD-C1D6-4DF2-BC1A-2A458D71529A}" destId="{484C23FC-8F00-4C31-9D4C-0AFF1B82C010}" srcOrd="0" destOrd="0" presId="urn:microsoft.com/office/officeart/2005/8/layout/architecture"/>
    <dgm:cxn modelId="{A1EB50F9-AC98-450E-AF49-3A88782D7E8A}" type="presOf" srcId="{032B41AA-77E9-450C-917D-049976D432D1}" destId="{DE1E6621-18E9-4ABA-BEF8-B780316EC8AD}" srcOrd="0" destOrd="0" presId="urn:microsoft.com/office/officeart/2005/8/layout/architecture"/>
    <dgm:cxn modelId="{16563666-410C-4492-972B-08785B0EB180}" type="presParOf" srcId="{DE1E6621-18E9-4ABA-BEF8-B780316EC8AD}" destId="{42A1D27B-5686-4E86-9CDE-E2AE4936461D}" srcOrd="0" destOrd="0" presId="urn:microsoft.com/office/officeart/2005/8/layout/architecture"/>
    <dgm:cxn modelId="{158DF32F-837C-4035-93CE-952703E50562}" type="presParOf" srcId="{42A1D27B-5686-4E86-9CDE-E2AE4936461D}" destId="{63B8C49B-CA71-4D41-AD40-99E494F2C397}" srcOrd="0" destOrd="0" presId="urn:microsoft.com/office/officeart/2005/8/layout/architecture"/>
    <dgm:cxn modelId="{A9A84066-3775-4CD8-AF05-DA8C8E24F55C}" type="presParOf" srcId="{42A1D27B-5686-4E86-9CDE-E2AE4936461D}" destId="{85173D52-CA43-4B73-9613-C17470DD6189}" srcOrd="1" destOrd="0" presId="urn:microsoft.com/office/officeart/2005/8/layout/architecture"/>
    <dgm:cxn modelId="{FFE52607-095A-4603-870F-B7EFBF0430D5}" type="presParOf" srcId="{DE1E6621-18E9-4ABA-BEF8-B780316EC8AD}" destId="{C853C1E6-7A23-4E75-A853-1DEB5EC0BACD}" srcOrd="1" destOrd="0" presId="urn:microsoft.com/office/officeart/2005/8/layout/architecture"/>
    <dgm:cxn modelId="{28F6933B-75F7-410A-B3ED-2F4A65EB24E2}" type="presParOf" srcId="{DE1E6621-18E9-4ABA-BEF8-B780316EC8AD}" destId="{094E4630-4706-4657-A345-E97703EA30C9}" srcOrd="2" destOrd="0" presId="urn:microsoft.com/office/officeart/2005/8/layout/architecture"/>
    <dgm:cxn modelId="{2A5F78C4-2F0A-4E90-98BF-C59E065E6591}" type="presParOf" srcId="{094E4630-4706-4657-A345-E97703EA30C9}" destId="{A45FA437-F882-4CE9-8E4C-A276386E9CA8}" srcOrd="0" destOrd="0" presId="urn:microsoft.com/office/officeart/2005/8/layout/architecture"/>
    <dgm:cxn modelId="{9794C001-10B7-4183-A436-41CDD33006FB}" type="presParOf" srcId="{094E4630-4706-4657-A345-E97703EA30C9}" destId="{AEBEDC91-4393-47E6-AAC9-41EC4DF78996}" srcOrd="1" destOrd="0" presId="urn:microsoft.com/office/officeart/2005/8/layout/architecture"/>
    <dgm:cxn modelId="{40854E8F-521B-46A8-B58C-D100CB580D00}" type="presParOf" srcId="{DE1E6621-18E9-4ABA-BEF8-B780316EC8AD}" destId="{DC495E93-26C8-4756-BB38-768C2B2F7ADF}" srcOrd="3" destOrd="0" presId="urn:microsoft.com/office/officeart/2005/8/layout/architecture"/>
    <dgm:cxn modelId="{2465ACF0-B554-4BF0-A346-1010B21282A9}" type="presParOf" srcId="{DE1E6621-18E9-4ABA-BEF8-B780316EC8AD}" destId="{1A147FF6-3ED3-40D6-837C-C6B592F8F589}" srcOrd="4" destOrd="0" presId="urn:microsoft.com/office/officeart/2005/8/layout/architecture"/>
    <dgm:cxn modelId="{5930DC63-996C-42E3-85C8-5718D36DCCA0}" type="presParOf" srcId="{1A147FF6-3ED3-40D6-837C-C6B592F8F589}" destId="{484C23FC-8F00-4C31-9D4C-0AFF1B82C010}" srcOrd="0" destOrd="0" presId="urn:microsoft.com/office/officeart/2005/8/layout/architecture"/>
    <dgm:cxn modelId="{9E529317-AA21-4B04-804D-442D4EA234E9}" type="presParOf" srcId="{1A147FF6-3ED3-40D6-837C-C6B592F8F589}" destId="{CF6970FC-8C85-492D-9514-A0C6B3AA8E6A}" srcOrd="1" destOrd="0" presId="urn:microsoft.com/office/officeart/2005/8/layout/architecture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32B41AA-77E9-450C-917D-049976D432D1}" type="doc">
      <dgm:prSet loTypeId="urn:microsoft.com/office/officeart/2005/8/layout/architecture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D2A2F6B6-119E-4411-AD2A-D37CEA3F48A4}">
      <dgm:prSet phldrT="[Text]" custT="1"/>
      <dgm:spPr/>
      <dgm:t>
        <a:bodyPr/>
        <a:lstStyle/>
        <a:p>
          <a:r>
            <a:rPr lang="es-419" sz="1600" b="0" noProof="0" dirty="0"/>
            <a:t>120 países ofrecen una licencia de maternidad de al menos 14 semanas</a:t>
          </a:r>
          <a:endParaRPr lang="es-419" sz="1600" noProof="0" dirty="0"/>
        </a:p>
      </dgm:t>
    </dgm:pt>
    <dgm:pt modelId="{AC2D20A2-5B2D-4097-8CA1-5458252F9307}" type="parTrans" cxnId="{02E0475D-CFDA-4E3A-964C-CC43D41CF40F}">
      <dgm:prSet/>
      <dgm:spPr/>
      <dgm:t>
        <a:bodyPr/>
        <a:lstStyle/>
        <a:p>
          <a:endParaRPr lang="es-419" sz="1600" noProof="0" dirty="0"/>
        </a:p>
      </dgm:t>
    </dgm:pt>
    <dgm:pt modelId="{BDADA68E-893C-49DB-BDE0-9F3A02DBD37F}" type="sibTrans" cxnId="{02E0475D-CFDA-4E3A-964C-CC43D41CF40F}">
      <dgm:prSet/>
      <dgm:spPr/>
      <dgm:t>
        <a:bodyPr/>
        <a:lstStyle/>
        <a:p>
          <a:endParaRPr lang="es-419" sz="1600" noProof="0" dirty="0"/>
        </a:p>
      </dgm:t>
    </dgm:pt>
    <dgm:pt modelId="{870139E8-1052-4642-9C05-6665A63548B7}">
      <dgm:prSet phldrT="[Text]" custT="1"/>
      <dgm:spPr/>
      <dgm:t>
        <a:bodyPr/>
        <a:lstStyle/>
        <a:p>
          <a:r>
            <a:rPr lang="es-419" sz="1600" b="0" noProof="0" dirty="0"/>
            <a:t>115 de 185 países con derechos de licencia de paternidad</a:t>
          </a:r>
          <a:endParaRPr lang="es-419" sz="1600" noProof="0" dirty="0"/>
        </a:p>
      </dgm:t>
    </dgm:pt>
    <dgm:pt modelId="{3459FE85-DE51-4D43-A61A-36C042B33916}" type="parTrans" cxnId="{9130B537-F062-4EFC-BE32-5014E356E7B1}">
      <dgm:prSet/>
      <dgm:spPr/>
      <dgm:t>
        <a:bodyPr/>
        <a:lstStyle/>
        <a:p>
          <a:endParaRPr lang="es-419" sz="1600" noProof="0" dirty="0"/>
        </a:p>
      </dgm:t>
    </dgm:pt>
    <dgm:pt modelId="{98AECC33-76E7-4461-92C3-EB8F1318B83C}" type="sibTrans" cxnId="{9130B537-F062-4EFC-BE32-5014E356E7B1}">
      <dgm:prSet/>
      <dgm:spPr/>
      <dgm:t>
        <a:bodyPr/>
        <a:lstStyle/>
        <a:p>
          <a:endParaRPr lang="es-419" sz="1600" noProof="0" dirty="0"/>
        </a:p>
      </dgm:t>
    </dgm:pt>
    <dgm:pt modelId="{CF39E3FD-C1D6-4DF2-BC1A-2A458D71529A}">
      <dgm:prSet phldrT="[Text]" custT="1"/>
      <dgm:spPr/>
      <dgm:t>
        <a:bodyPr/>
        <a:lstStyle/>
        <a:p>
          <a:r>
            <a:rPr lang="es-419" sz="1600" b="0" noProof="0" dirty="0"/>
            <a:t>21 de 178 países garantizan un sistema universal y gratuito para los servicios estatutarios de cuidado de niños de 0 a 2 años</a:t>
          </a:r>
          <a:endParaRPr lang="es-419" sz="1600" noProof="0" dirty="0"/>
        </a:p>
      </dgm:t>
    </dgm:pt>
    <dgm:pt modelId="{ECAE68BD-ABF2-4142-831B-6B1ABB8B3BC9}" type="parTrans" cxnId="{144EEB5E-46A1-4B5E-8269-315B31C1B7C7}">
      <dgm:prSet/>
      <dgm:spPr/>
      <dgm:t>
        <a:bodyPr/>
        <a:lstStyle/>
        <a:p>
          <a:endParaRPr lang="es-419" sz="1600" noProof="0" dirty="0"/>
        </a:p>
      </dgm:t>
    </dgm:pt>
    <dgm:pt modelId="{84201DB5-13D0-42D7-9147-2FCC831A0379}" type="sibTrans" cxnId="{144EEB5E-46A1-4B5E-8269-315B31C1B7C7}">
      <dgm:prSet/>
      <dgm:spPr/>
      <dgm:t>
        <a:bodyPr/>
        <a:lstStyle/>
        <a:p>
          <a:endParaRPr lang="es-419" sz="1600" noProof="0" dirty="0"/>
        </a:p>
      </dgm:t>
    </dgm:pt>
    <dgm:pt modelId="{DE1E6621-18E9-4ABA-BEF8-B780316EC8AD}" type="pres">
      <dgm:prSet presAssocID="{032B41AA-77E9-450C-917D-049976D432D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2A1D27B-5686-4E86-9CDE-E2AE4936461D}" type="pres">
      <dgm:prSet presAssocID="{D2A2F6B6-119E-4411-AD2A-D37CEA3F48A4}" presName="vertOne" presStyleCnt="0"/>
      <dgm:spPr/>
    </dgm:pt>
    <dgm:pt modelId="{63B8C49B-CA71-4D41-AD40-99E494F2C397}" type="pres">
      <dgm:prSet presAssocID="{D2A2F6B6-119E-4411-AD2A-D37CEA3F48A4}" presName="txOne" presStyleLbl="node0" presStyleIdx="0" presStyleCnt="3" custLinFactNeighborX="-247" custLinFactNeighborY="896">
        <dgm:presLayoutVars>
          <dgm:chPref val="3"/>
        </dgm:presLayoutVars>
      </dgm:prSet>
      <dgm:spPr/>
    </dgm:pt>
    <dgm:pt modelId="{85173D52-CA43-4B73-9613-C17470DD6189}" type="pres">
      <dgm:prSet presAssocID="{D2A2F6B6-119E-4411-AD2A-D37CEA3F48A4}" presName="horzOne" presStyleCnt="0"/>
      <dgm:spPr/>
    </dgm:pt>
    <dgm:pt modelId="{C853C1E6-7A23-4E75-A853-1DEB5EC0BACD}" type="pres">
      <dgm:prSet presAssocID="{BDADA68E-893C-49DB-BDE0-9F3A02DBD37F}" presName="sibSpaceOne" presStyleCnt="0"/>
      <dgm:spPr/>
    </dgm:pt>
    <dgm:pt modelId="{094E4630-4706-4657-A345-E97703EA30C9}" type="pres">
      <dgm:prSet presAssocID="{870139E8-1052-4642-9C05-6665A63548B7}" presName="vertOne" presStyleCnt="0"/>
      <dgm:spPr/>
    </dgm:pt>
    <dgm:pt modelId="{A45FA437-F882-4CE9-8E4C-A276386E9CA8}" type="pres">
      <dgm:prSet presAssocID="{870139E8-1052-4642-9C05-6665A63548B7}" presName="txOne" presStyleLbl="node0" presStyleIdx="1" presStyleCnt="3" custLinFactNeighborY="48997">
        <dgm:presLayoutVars>
          <dgm:chPref val="3"/>
        </dgm:presLayoutVars>
      </dgm:prSet>
      <dgm:spPr/>
    </dgm:pt>
    <dgm:pt modelId="{AEBEDC91-4393-47E6-AAC9-41EC4DF78996}" type="pres">
      <dgm:prSet presAssocID="{870139E8-1052-4642-9C05-6665A63548B7}" presName="horzOne" presStyleCnt="0"/>
      <dgm:spPr/>
    </dgm:pt>
    <dgm:pt modelId="{DC495E93-26C8-4756-BB38-768C2B2F7ADF}" type="pres">
      <dgm:prSet presAssocID="{98AECC33-76E7-4461-92C3-EB8F1318B83C}" presName="sibSpaceOne" presStyleCnt="0"/>
      <dgm:spPr/>
    </dgm:pt>
    <dgm:pt modelId="{1A147FF6-3ED3-40D6-837C-C6B592F8F589}" type="pres">
      <dgm:prSet presAssocID="{CF39E3FD-C1D6-4DF2-BC1A-2A458D71529A}" presName="vertOne" presStyleCnt="0"/>
      <dgm:spPr/>
    </dgm:pt>
    <dgm:pt modelId="{484C23FC-8F00-4C31-9D4C-0AFF1B82C010}" type="pres">
      <dgm:prSet presAssocID="{CF39E3FD-C1D6-4DF2-BC1A-2A458D71529A}" presName="txOne" presStyleLbl="node0" presStyleIdx="2" presStyleCnt="3">
        <dgm:presLayoutVars>
          <dgm:chPref val="3"/>
        </dgm:presLayoutVars>
      </dgm:prSet>
      <dgm:spPr/>
    </dgm:pt>
    <dgm:pt modelId="{CF6970FC-8C85-492D-9514-A0C6B3AA8E6A}" type="pres">
      <dgm:prSet presAssocID="{CF39E3FD-C1D6-4DF2-BC1A-2A458D71529A}" presName="horzOne" presStyleCnt="0"/>
      <dgm:spPr/>
    </dgm:pt>
  </dgm:ptLst>
  <dgm:cxnLst>
    <dgm:cxn modelId="{4569130A-BC15-4367-A7F2-31A9EE882F3A}" type="presOf" srcId="{870139E8-1052-4642-9C05-6665A63548B7}" destId="{A45FA437-F882-4CE9-8E4C-A276386E9CA8}" srcOrd="0" destOrd="0" presId="urn:microsoft.com/office/officeart/2005/8/layout/architecture"/>
    <dgm:cxn modelId="{9130B537-F062-4EFC-BE32-5014E356E7B1}" srcId="{032B41AA-77E9-450C-917D-049976D432D1}" destId="{870139E8-1052-4642-9C05-6665A63548B7}" srcOrd="1" destOrd="0" parTransId="{3459FE85-DE51-4D43-A61A-36C042B33916}" sibTransId="{98AECC33-76E7-4461-92C3-EB8F1318B83C}"/>
    <dgm:cxn modelId="{02E0475D-CFDA-4E3A-964C-CC43D41CF40F}" srcId="{032B41AA-77E9-450C-917D-049976D432D1}" destId="{D2A2F6B6-119E-4411-AD2A-D37CEA3F48A4}" srcOrd="0" destOrd="0" parTransId="{AC2D20A2-5B2D-4097-8CA1-5458252F9307}" sibTransId="{BDADA68E-893C-49DB-BDE0-9F3A02DBD37F}"/>
    <dgm:cxn modelId="{144EEB5E-46A1-4B5E-8269-315B31C1B7C7}" srcId="{032B41AA-77E9-450C-917D-049976D432D1}" destId="{CF39E3FD-C1D6-4DF2-BC1A-2A458D71529A}" srcOrd="2" destOrd="0" parTransId="{ECAE68BD-ABF2-4142-831B-6B1ABB8B3BC9}" sibTransId="{84201DB5-13D0-42D7-9147-2FCC831A0379}"/>
    <dgm:cxn modelId="{35985EBA-4714-4F4C-B1D4-8B3CB3497319}" type="presOf" srcId="{D2A2F6B6-119E-4411-AD2A-D37CEA3F48A4}" destId="{63B8C49B-CA71-4D41-AD40-99E494F2C397}" srcOrd="0" destOrd="0" presId="urn:microsoft.com/office/officeart/2005/8/layout/architecture"/>
    <dgm:cxn modelId="{2CA862EA-60D9-4E98-9E81-FE65E7D458F3}" type="presOf" srcId="{CF39E3FD-C1D6-4DF2-BC1A-2A458D71529A}" destId="{484C23FC-8F00-4C31-9D4C-0AFF1B82C010}" srcOrd="0" destOrd="0" presId="urn:microsoft.com/office/officeart/2005/8/layout/architecture"/>
    <dgm:cxn modelId="{A1EB50F9-AC98-450E-AF49-3A88782D7E8A}" type="presOf" srcId="{032B41AA-77E9-450C-917D-049976D432D1}" destId="{DE1E6621-18E9-4ABA-BEF8-B780316EC8AD}" srcOrd="0" destOrd="0" presId="urn:microsoft.com/office/officeart/2005/8/layout/architecture"/>
    <dgm:cxn modelId="{16563666-410C-4492-972B-08785B0EB180}" type="presParOf" srcId="{DE1E6621-18E9-4ABA-BEF8-B780316EC8AD}" destId="{42A1D27B-5686-4E86-9CDE-E2AE4936461D}" srcOrd="0" destOrd="0" presId="urn:microsoft.com/office/officeart/2005/8/layout/architecture"/>
    <dgm:cxn modelId="{158DF32F-837C-4035-93CE-952703E50562}" type="presParOf" srcId="{42A1D27B-5686-4E86-9CDE-E2AE4936461D}" destId="{63B8C49B-CA71-4D41-AD40-99E494F2C397}" srcOrd="0" destOrd="0" presId="urn:microsoft.com/office/officeart/2005/8/layout/architecture"/>
    <dgm:cxn modelId="{A9A84066-3775-4CD8-AF05-DA8C8E24F55C}" type="presParOf" srcId="{42A1D27B-5686-4E86-9CDE-E2AE4936461D}" destId="{85173D52-CA43-4B73-9613-C17470DD6189}" srcOrd="1" destOrd="0" presId="urn:microsoft.com/office/officeart/2005/8/layout/architecture"/>
    <dgm:cxn modelId="{FFE52607-095A-4603-870F-B7EFBF0430D5}" type="presParOf" srcId="{DE1E6621-18E9-4ABA-BEF8-B780316EC8AD}" destId="{C853C1E6-7A23-4E75-A853-1DEB5EC0BACD}" srcOrd="1" destOrd="0" presId="urn:microsoft.com/office/officeart/2005/8/layout/architecture"/>
    <dgm:cxn modelId="{28F6933B-75F7-410A-B3ED-2F4A65EB24E2}" type="presParOf" srcId="{DE1E6621-18E9-4ABA-BEF8-B780316EC8AD}" destId="{094E4630-4706-4657-A345-E97703EA30C9}" srcOrd="2" destOrd="0" presId="urn:microsoft.com/office/officeart/2005/8/layout/architecture"/>
    <dgm:cxn modelId="{2A5F78C4-2F0A-4E90-98BF-C59E065E6591}" type="presParOf" srcId="{094E4630-4706-4657-A345-E97703EA30C9}" destId="{A45FA437-F882-4CE9-8E4C-A276386E9CA8}" srcOrd="0" destOrd="0" presId="urn:microsoft.com/office/officeart/2005/8/layout/architecture"/>
    <dgm:cxn modelId="{9794C001-10B7-4183-A436-41CDD33006FB}" type="presParOf" srcId="{094E4630-4706-4657-A345-E97703EA30C9}" destId="{AEBEDC91-4393-47E6-AAC9-41EC4DF78996}" srcOrd="1" destOrd="0" presId="urn:microsoft.com/office/officeart/2005/8/layout/architecture"/>
    <dgm:cxn modelId="{40854E8F-521B-46A8-B58C-D100CB580D00}" type="presParOf" srcId="{DE1E6621-18E9-4ABA-BEF8-B780316EC8AD}" destId="{DC495E93-26C8-4756-BB38-768C2B2F7ADF}" srcOrd="3" destOrd="0" presId="urn:microsoft.com/office/officeart/2005/8/layout/architecture"/>
    <dgm:cxn modelId="{2465ACF0-B554-4BF0-A346-1010B21282A9}" type="presParOf" srcId="{DE1E6621-18E9-4ABA-BEF8-B780316EC8AD}" destId="{1A147FF6-3ED3-40D6-837C-C6B592F8F589}" srcOrd="4" destOrd="0" presId="urn:microsoft.com/office/officeart/2005/8/layout/architecture"/>
    <dgm:cxn modelId="{5930DC63-996C-42E3-85C8-5718D36DCCA0}" type="presParOf" srcId="{1A147FF6-3ED3-40D6-837C-C6B592F8F589}" destId="{484C23FC-8F00-4C31-9D4C-0AFF1B82C010}" srcOrd="0" destOrd="0" presId="urn:microsoft.com/office/officeart/2005/8/layout/architecture"/>
    <dgm:cxn modelId="{9E529317-AA21-4B04-804D-442D4EA234E9}" type="presParOf" srcId="{1A147FF6-3ED3-40D6-837C-C6B592F8F589}" destId="{CF6970FC-8C85-492D-9514-A0C6B3AA8E6A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32B41AA-77E9-450C-917D-049976D432D1}" type="doc">
      <dgm:prSet loTypeId="urn:microsoft.com/office/officeart/2005/8/layout/architecture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GB"/>
        </a:p>
      </dgm:t>
    </dgm:pt>
    <dgm:pt modelId="{D2A2F6B6-119E-4411-AD2A-D37CEA3F48A4}">
      <dgm:prSet phldrT="[Text]" custT="1"/>
      <dgm:spPr/>
      <dgm:t>
        <a:bodyPr/>
        <a:lstStyle/>
        <a:p>
          <a:r>
            <a:rPr lang="es-419" sz="1600" b="0" dirty="0"/>
            <a:t>82 países incumplen al menos una norma de la OIT sobre licencia de maternidad</a:t>
          </a:r>
          <a:endParaRPr lang="en-GB" sz="1600" dirty="0"/>
        </a:p>
      </dgm:t>
    </dgm:pt>
    <dgm:pt modelId="{AC2D20A2-5B2D-4097-8CA1-5458252F9307}" type="parTrans" cxnId="{02E0475D-CFDA-4E3A-964C-CC43D41CF40F}">
      <dgm:prSet/>
      <dgm:spPr/>
      <dgm:t>
        <a:bodyPr/>
        <a:lstStyle/>
        <a:p>
          <a:endParaRPr lang="en-GB" sz="1600">
            <a:solidFill>
              <a:schemeClr val="accent1">
                <a:lumMod val="50000"/>
              </a:schemeClr>
            </a:solidFill>
          </a:endParaRPr>
        </a:p>
      </dgm:t>
    </dgm:pt>
    <dgm:pt modelId="{BDADA68E-893C-49DB-BDE0-9F3A02DBD37F}" type="sibTrans" cxnId="{02E0475D-CFDA-4E3A-964C-CC43D41CF40F}">
      <dgm:prSet/>
      <dgm:spPr/>
      <dgm:t>
        <a:bodyPr/>
        <a:lstStyle/>
        <a:p>
          <a:endParaRPr lang="en-GB" sz="1600">
            <a:solidFill>
              <a:schemeClr val="accent1">
                <a:lumMod val="50000"/>
              </a:schemeClr>
            </a:solidFill>
          </a:endParaRPr>
        </a:p>
      </dgm:t>
    </dgm:pt>
    <dgm:pt modelId="{870139E8-1052-4642-9C05-6665A63548B7}">
      <dgm:prSet phldrT="[Text]" custT="1"/>
      <dgm:spPr/>
      <dgm:t>
        <a:bodyPr/>
        <a:lstStyle/>
        <a:p>
          <a:r>
            <a:rPr lang="es-419" sz="1600" b="0"/>
            <a:t>70 países sin derechos de licencia de paternidad y 13 países con licencia de paternidad no remunerada</a:t>
          </a:r>
          <a:endParaRPr lang="en-GB" sz="1600" dirty="0"/>
        </a:p>
      </dgm:t>
    </dgm:pt>
    <dgm:pt modelId="{3459FE85-DE51-4D43-A61A-36C042B33916}" type="parTrans" cxnId="{9130B537-F062-4EFC-BE32-5014E356E7B1}">
      <dgm:prSet/>
      <dgm:spPr/>
      <dgm:t>
        <a:bodyPr/>
        <a:lstStyle/>
        <a:p>
          <a:endParaRPr lang="en-GB" sz="1600">
            <a:solidFill>
              <a:schemeClr val="accent1">
                <a:lumMod val="50000"/>
              </a:schemeClr>
            </a:solidFill>
          </a:endParaRPr>
        </a:p>
      </dgm:t>
    </dgm:pt>
    <dgm:pt modelId="{98AECC33-76E7-4461-92C3-EB8F1318B83C}" type="sibTrans" cxnId="{9130B537-F062-4EFC-BE32-5014E356E7B1}">
      <dgm:prSet/>
      <dgm:spPr/>
      <dgm:t>
        <a:bodyPr/>
        <a:lstStyle/>
        <a:p>
          <a:endParaRPr lang="en-GB" sz="1600">
            <a:solidFill>
              <a:schemeClr val="accent1">
                <a:lumMod val="50000"/>
              </a:schemeClr>
            </a:solidFill>
          </a:endParaRPr>
        </a:p>
      </dgm:t>
    </dgm:pt>
    <dgm:pt modelId="{CF39E3FD-C1D6-4DF2-BC1A-2A458D71529A}">
      <dgm:prSet phldrT="[Text]" custT="1"/>
      <dgm:spPr/>
      <dgm:t>
        <a:bodyPr/>
        <a:lstStyle/>
        <a:p>
          <a:r>
            <a:rPr lang="es-419" sz="1600" b="0" dirty="0"/>
            <a:t>121 países no cuentan con un sistema nacional de servicios de cuidado de niños de 0 a 2 años</a:t>
          </a:r>
          <a:endParaRPr lang="en-GB" sz="1600" dirty="0"/>
        </a:p>
      </dgm:t>
    </dgm:pt>
    <dgm:pt modelId="{ECAE68BD-ABF2-4142-831B-6B1ABB8B3BC9}" type="parTrans" cxnId="{144EEB5E-46A1-4B5E-8269-315B31C1B7C7}">
      <dgm:prSet/>
      <dgm:spPr/>
      <dgm:t>
        <a:bodyPr/>
        <a:lstStyle/>
        <a:p>
          <a:endParaRPr lang="en-GB" sz="1600">
            <a:solidFill>
              <a:schemeClr val="accent1">
                <a:lumMod val="50000"/>
              </a:schemeClr>
            </a:solidFill>
          </a:endParaRPr>
        </a:p>
      </dgm:t>
    </dgm:pt>
    <dgm:pt modelId="{84201DB5-13D0-42D7-9147-2FCC831A0379}" type="sibTrans" cxnId="{144EEB5E-46A1-4B5E-8269-315B31C1B7C7}">
      <dgm:prSet/>
      <dgm:spPr/>
      <dgm:t>
        <a:bodyPr/>
        <a:lstStyle/>
        <a:p>
          <a:endParaRPr lang="en-GB" sz="1600">
            <a:solidFill>
              <a:schemeClr val="accent1">
                <a:lumMod val="50000"/>
              </a:schemeClr>
            </a:solidFill>
          </a:endParaRPr>
        </a:p>
      </dgm:t>
    </dgm:pt>
    <dgm:pt modelId="{DE1E6621-18E9-4ABA-BEF8-B780316EC8AD}" type="pres">
      <dgm:prSet presAssocID="{032B41AA-77E9-450C-917D-049976D432D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2A1D27B-5686-4E86-9CDE-E2AE4936461D}" type="pres">
      <dgm:prSet presAssocID="{D2A2F6B6-119E-4411-AD2A-D37CEA3F48A4}" presName="vertOne" presStyleCnt="0"/>
      <dgm:spPr/>
    </dgm:pt>
    <dgm:pt modelId="{63B8C49B-CA71-4D41-AD40-99E494F2C397}" type="pres">
      <dgm:prSet presAssocID="{D2A2F6B6-119E-4411-AD2A-D37CEA3F48A4}" presName="txOne" presStyleLbl="node0" presStyleIdx="0" presStyleCnt="3">
        <dgm:presLayoutVars>
          <dgm:chPref val="3"/>
        </dgm:presLayoutVars>
      </dgm:prSet>
      <dgm:spPr/>
    </dgm:pt>
    <dgm:pt modelId="{85173D52-CA43-4B73-9613-C17470DD6189}" type="pres">
      <dgm:prSet presAssocID="{D2A2F6B6-119E-4411-AD2A-D37CEA3F48A4}" presName="horzOne" presStyleCnt="0"/>
      <dgm:spPr/>
    </dgm:pt>
    <dgm:pt modelId="{C853C1E6-7A23-4E75-A853-1DEB5EC0BACD}" type="pres">
      <dgm:prSet presAssocID="{BDADA68E-893C-49DB-BDE0-9F3A02DBD37F}" presName="sibSpaceOne" presStyleCnt="0"/>
      <dgm:spPr/>
    </dgm:pt>
    <dgm:pt modelId="{094E4630-4706-4657-A345-E97703EA30C9}" type="pres">
      <dgm:prSet presAssocID="{870139E8-1052-4642-9C05-6665A63548B7}" presName="vertOne" presStyleCnt="0"/>
      <dgm:spPr/>
    </dgm:pt>
    <dgm:pt modelId="{A45FA437-F882-4CE9-8E4C-A276386E9CA8}" type="pres">
      <dgm:prSet presAssocID="{870139E8-1052-4642-9C05-6665A63548B7}" presName="txOne" presStyleLbl="node0" presStyleIdx="1" presStyleCnt="3" custLinFactNeighborY="48997">
        <dgm:presLayoutVars>
          <dgm:chPref val="3"/>
        </dgm:presLayoutVars>
      </dgm:prSet>
      <dgm:spPr/>
    </dgm:pt>
    <dgm:pt modelId="{AEBEDC91-4393-47E6-AAC9-41EC4DF78996}" type="pres">
      <dgm:prSet presAssocID="{870139E8-1052-4642-9C05-6665A63548B7}" presName="horzOne" presStyleCnt="0"/>
      <dgm:spPr/>
    </dgm:pt>
    <dgm:pt modelId="{DC495E93-26C8-4756-BB38-768C2B2F7ADF}" type="pres">
      <dgm:prSet presAssocID="{98AECC33-76E7-4461-92C3-EB8F1318B83C}" presName="sibSpaceOne" presStyleCnt="0"/>
      <dgm:spPr/>
    </dgm:pt>
    <dgm:pt modelId="{1A147FF6-3ED3-40D6-837C-C6B592F8F589}" type="pres">
      <dgm:prSet presAssocID="{CF39E3FD-C1D6-4DF2-BC1A-2A458D71529A}" presName="vertOne" presStyleCnt="0"/>
      <dgm:spPr/>
    </dgm:pt>
    <dgm:pt modelId="{484C23FC-8F00-4C31-9D4C-0AFF1B82C010}" type="pres">
      <dgm:prSet presAssocID="{CF39E3FD-C1D6-4DF2-BC1A-2A458D71529A}" presName="txOne" presStyleLbl="node0" presStyleIdx="2" presStyleCnt="3">
        <dgm:presLayoutVars>
          <dgm:chPref val="3"/>
        </dgm:presLayoutVars>
      </dgm:prSet>
      <dgm:spPr/>
    </dgm:pt>
    <dgm:pt modelId="{CF6970FC-8C85-492D-9514-A0C6B3AA8E6A}" type="pres">
      <dgm:prSet presAssocID="{CF39E3FD-C1D6-4DF2-BC1A-2A458D71529A}" presName="horzOne" presStyleCnt="0"/>
      <dgm:spPr/>
    </dgm:pt>
  </dgm:ptLst>
  <dgm:cxnLst>
    <dgm:cxn modelId="{4569130A-BC15-4367-A7F2-31A9EE882F3A}" type="presOf" srcId="{870139E8-1052-4642-9C05-6665A63548B7}" destId="{A45FA437-F882-4CE9-8E4C-A276386E9CA8}" srcOrd="0" destOrd="0" presId="urn:microsoft.com/office/officeart/2005/8/layout/architecture"/>
    <dgm:cxn modelId="{9130B537-F062-4EFC-BE32-5014E356E7B1}" srcId="{032B41AA-77E9-450C-917D-049976D432D1}" destId="{870139E8-1052-4642-9C05-6665A63548B7}" srcOrd="1" destOrd="0" parTransId="{3459FE85-DE51-4D43-A61A-36C042B33916}" sibTransId="{98AECC33-76E7-4461-92C3-EB8F1318B83C}"/>
    <dgm:cxn modelId="{02E0475D-CFDA-4E3A-964C-CC43D41CF40F}" srcId="{032B41AA-77E9-450C-917D-049976D432D1}" destId="{D2A2F6B6-119E-4411-AD2A-D37CEA3F48A4}" srcOrd="0" destOrd="0" parTransId="{AC2D20A2-5B2D-4097-8CA1-5458252F9307}" sibTransId="{BDADA68E-893C-49DB-BDE0-9F3A02DBD37F}"/>
    <dgm:cxn modelId="{144EEB5E-46A1-4B5E-8269-315B31C1B7C7}" srcId="{032B41AA-77E9-450C-917D-049976D432D1}" destId="{CF39E3FD-C1D6-4DF2-BC1A-2A458D71529A}" srcOrd="2" destOrd="0" parTransId="{ECAE68BD-ABF2-4142-831B-6B1ABB8B3BC9}" sibTransId="{84201DB5-13D0-42D7-9147-2FCC831A0379}"/>
    <dgm:cxn modelId="{35985EBA-4714-4F4C-B1D4-8B3CB3497319}" type="presOf" srcId="{D2A2F6B6-119E-4411-AD2A-D37CEA3F48A4}" destId="{63B8C49B-CA71-4D41-AD40-99E494F2C397}" srcOrd="0" destOrd="0" presId="urn:microsoft.com/office/officeart/2005/8/layout/architecture"/>
    <dgm:cxn modelId="{2CA862EA-60D9-4E98-9E81-FE65E7D458F3}" type="presOf" srcId="{CF39E3FD-C1D6-4DF2-BC1A-2A458D71529A}" destId="{484C23FC-8F00-4C31-9D4C-0AFF1B82C010}" srcOrd="0" destOrd="0" presId="urn:microsoft.com/office/officeart/2005/8/layout/architecture"/>
    <dgm:cxn modelId="{A1EB50F9-AC98-450E-AF49-3A88782D7E8A}" type="presOf" srcId="{032B41AA-77E9-450C-917D-049976D432D1}" destId="{DE1E6621-18E9-4ABA-BEF8-B780316EC8AD}" srcOrd="0" destOrd="0" presId="urn:microsoft.com/office/officeart/2005/8/layout/architecture"/>
    <dgm:cxn modelId="{16563666-410C-4492-972B-08785B0EB180}" type="presParOf" srcId="{DE1E6621-18E9-4ABA-BEF8-B780316EC8AD}" destId="{42A1D27B-5686-4E86-9CDE-E2AE4936461D}" srcOrd="0" destOrd="0" presId="urn:microsoft.com/office/officeart/2005/8/layout/architecture"/>
    <dgm:cxn modelId="{158DF32F-837C-4035-93CE-952703E50562}" type="presParOf" srcId="{42A1D27B-5686-4E86-9CDE-E2AE4936461D}" destId="{63B8C49B-CA71-4D41-AD40-99E494F2C397}" srcOrd="0" destOrd="0" presId="urn:microsoft.com/office/officeart/2005/8/layout/architecture"/>
    <dgm:cxn modelId="{A9A84066-3775-4CD8-AF05-DA8C8E24F55C}" type="presParOf" srcId="{42A1D27B-5686-4E86-9CDE-E2AE4936461D}" destId="{85173D52-CA43-4B73-9613-C17470DD6189}" srcOrd="1" destOrd="0" presId="urn:microsoft.com/office/officeart/2005/8/layout/architecture"/>
    <dgm:cxn modelId="{FFE52607-095A-4603-870F-B7EFBF0430D5}" type="presParOf" srcId="{DE1E6621-18E9-4ABA-BEF8-B780316EC8AD}" destId="{C853C1E6-7A23-4E75-A853-1DEB5EC0BACD}" srcOrd="1" destOrd="0" presId="urn:microsoft.com/office/officeart/2005/8/layout/architecture"/>
    <dgm:cxn modelId="{28F6933B-75F7-410A-B3ED-2F4A65EB24E2}" type="presParOf" srcId="{DE1E6621-18E9-4ABA-BEF8-B780316EC8AD}" destId="{094E4630-4706-4657-A345-E97703EA30C9}" srcOrd="2" destOrd="0" presId="urn:microsoft.com/office/officeart/2005/8/layout/architecture"/>
    <dgm:cxn modelId="{2A5F78C4-2F0A-4E90-98BF-C59E065E6591}" type="presParOf" srcId="{094E4630-4706-4657-A345-E97703EA30C9}" destId="{A45FA437-F882-4CE9-8E4C-A276386E9CA8}" srcOrd="0" destOrd="0" presId="urn:microsoft.com/office/officeart/2005/8/layout/architecture"/>
    <dgm:cxn modelId="{9794C001-10B7-4183-A436-41CDD33006FB}" type="presParOf" srcId="{094E4630-4706-4657-A345-E97703EA30C9}" destId="{AEBEDC91-4393-47E6-AAC9-41EC4DF78996}" srcOrd="1" destOrd="0" presId="urn:microsoft.com/office/officeart/2005/8/layout/architecture"/>
    <dgm:cxn modelId="{40854E8F-521B-46A8-B58C-D100CB580D00}" type="presParOf" srcId="{DE1E6621-18E9-4ABA-BEF8-B780316EC8AD}" destId="{DC495E93-26C8-4756-BB38-768C2B2F7ADF}" srcOrd="3" destOrd="0" presId="urn:microsoft.com/office/officeart/2005/8/layout/architecture"/>
    <dgm:cxn modelId="{2465ACF0-B554-4BF0-A346-1010B21282A9}" type="presParOf" srcId="{DE1E6621-18E9-4ABA-BEF8-B780316EC8AD}" destId="{1A147FF6-3ED3-40D6-837C-C6B592F8F589}" srcOrd="4" destOrd="0" presId="urn:microsoft.com/office/officeart/2005/8/layout/architecture"/>
    <dgm:cxn modelId="{5930DC63-996C-42E3-85C8-5718D36DCCA0}" type="presParOf" srcId="{1A147FF6-3ED3-40D6-837C-C6B592F8F589}" destId="{484C23FC-8F00-4C31-9D4C-0AFF1B82C010}" srcOrd="0" destOrd="0" presId="urn:microsoft.com/office/officeart/2005/8/layout/architecture"/>
    <dgm:cxn modelId="{9E529317-AA21-4B04-804D-442D4EA234E9}" type="presParOf" srcId="{1A147FF6-3ED3-40D6-837C-C6B592F8F589}" destId="{CF6970FC-8C85-492D-9514-A0C6B3AA8E6A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DCA86DB-4EC8-42CB-8BF6-DD42B7CF1FB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64C7AAE-C60B-4F77-9EFC-685A00A4579F}">
      <dgm:prSet phldrT="[Text]" custT="1"/>
      <dgm:spPr/>
      <dgm:t>
        <a:bodyPr/>
        <a:lstStyle/>
        <a:p>
          <a:r>
            <a:rPr lang="es-419" sz="1100" b="1" noProof="0" dirty="0"/>
            <a:t>Licencias remuneradas para el cuidado infantil (licencias de maternidad, paternidad y parental)</a:t>
          </a:r>
        </a:p>
      </dgm:t>
    </dgm:pt>
    <dgm:pt modelId="{5E636057-D6D2-4830-84CA-147DEC1509CE}" type="parTrans" cxnId="{22189B34-DAAD-4770-A7EC-D5B0B6A979E1}">
      <dgm:prSet/>
      <dgm:spPr/>
      <dgm:t>
        <a:bodyPr/>
        <a:lstStyle/>
        <a:p>
          <a:endParaRPr lang="es-419" sz="1100" noProof="0" dirty="0"/>
        </a:p>
      </dgm:t>
    </dgm:pt>
    <dgm:pt modelId="{F763E148-13BF-4D97-9D95-12C04D49174C}" type="sibTrans" cxnId="{22189B34-DAAD-4770-A7EC-D5B0B6A979E1}">
      <dgm:prSet/>
      <dgm:spPr/>
      <dgm:t>
        <a:bodyPr/>
        <a:lstStyle/>
        <a:p>
          <a:endParaRPr lang="es-419" sz="1100" noProof="0" dirty="0"/>
        </a:p>
      </dgm:t>
    </dgm:pt>
    <dgm:pt modelId="{EC460714-5058-440B-8616-7DC5944F80D2}">
      <dgm:prSet phldrT="[Text]" custT="1"/>
      <dgm:spPr>
        <a:noFill/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r>
            <a:rPr lang="es-419" sz="1100" b="1" noProof="0" dirty="0"/>
            <a:t>Semanas remuneradas de licencia de maternidad</a:t>
          </a:r>
        </a:p>
      </dgm:t>
    </dgm:pt>
    <dgm:pt modelId="{D355A016-DC24-4A27-A0F6-49DB4643A83B}" type="parTrans" cxnId="{BA8C14F1-C802-4F8D-82D2-CFE2BC901C8F}">
      <dgm:prSet/>
      <dgm:spPr/>
      <dgm:t>
        <a:bodyPr/>
        <a:lstStyle/>
        <a:p>
          <a:endParaRPr lang="es-419" sz="1100" noProof="0" dirty="0"/>
        </a:p>
      </dgm:t>
    </dgm:pt>
    <dgm:pt modelId="{102AD578-65F0-4C36-BDD1-65676CF1F80F}" type="sibTrans" cxnId="{BA8C14F1-C802-4F8D-82D2-CFE2BC901C8F}">
      <dgm:prSet/>
      <dgm:spPr/>
      <dgm:t>
        <a:bodyPr/>
        <a:lstStyle/>
        <a:p>
          <a:endParaRPr lang="es-419" sz="1100" noProof="0" dirty="0"/>
        </a:p>
      </dgm:t>
    </dgm:pt>
    <dgm:pt modelId="{CBE21B39-5A5A-4381-B76C-4C1D5C2EE30A}">
      <dgm:prSet phldrT="[Text]" custT="1"/>
      <dgm:spPr/>
      <dgm:t>
        <a:bodyPr/>
        <a:lstStyle/>
        <a:p>
          <a:r>
            <a:rPr lang="es-419" sz="1100" b="1" noProof="0" dirty="0"/>
            <a:t>Pausas para la lactancia</a:t>
          </a:r>
        </a:p>
      </dgm:t>
    </dgm:pt>
    <dgm:pt modelId="{3E7C4FC5-6FB1-479E-AB84-787184119ADD}" type="parTrans" cxnId="{CB8F5F87-750F-4665-BB64-DF847099AA88}">
      <dgm:prSet/>
      <dgm:spPr/>
      <dgm:t>
        <a:bodyPr/>
        <a:lstStyle/>
        <a:p>
          <a:endParaRPr lang="es-419" sz="1100" noProof="0" dirty="0"/>
        </a:p>
      </dgm:t>
    </dgm:pt>
    <dgm:pt modelId="{CA37AECD-FBC5-4135-BCB7-3E93594A43FB}" type="sibTrans" cxnId="{CB8F5F87-750F-4665-BB64-DF847099AA88}">
      <dgm:prSet/>
      <dgm:spPr/>
      <dgm:t>
        <a:bodyPr/>
        <a:lstStyle/>
        <a:p>
          <a:endParaRPr lang="es-419" sz="1100" noProof="0" dirty="0"/>
        </a:p>
      </dgm:t>
    </dgm:pt>
    <dgm:pt modelId="{FED6E8B8-99F1-497E-B287-01B7CA59C241}">
      <dgm:prSet phldrT="[Text]" custT="1"/>
      <dgm:spPr>
        <a:noFill/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r>
            <a:rPr lang="es-419" sz="1100" b="1" i="0" noProof="0" dirty="0"/>
            <a:t>Minutos por día</a:t>
          </a:r>
          <a:endParaRPr lang="es-419" sz="1100" b="1" noProof="0" dirty="0"/>
        </a:p>
      </dgm:t>
    </dgm:pt>
    <dgm:pt modelId="{C54F8528-0092-42B0-B291-EC13DD1D270D}" type="parTrans" cxnId="{40BB90D7-CD3E-4FE3-9BCF-EDB328D7FDAF}">
      <dgm:prSet/>
      <dgm:spPr/>
      <dgm:t>
        <a:bodyPr/>
        <a:lstStyle/>
        <a:p>
          <a:endParaRPr lang="es-419" sz="1100" noProof="0" dirty="0"/>
        </a:p>
      </dgm:t>
    </dgm:pt>
    <dgm:pt modelId="{6A626340-CFEB-4071-B9C4-2D5B1BAE0C4B}" type="sibTrans" cxnId="{40BB90D7-CD3E-4FE3-9BCF-EDB328D7FDAF}">
      <dgm:prSet/>
      <dgm:spPr/>
      <dgm:t>
        <a:bodyPr/>
        <a:lstStyle/>
        <a:p>
          <a:endParaRPr lang="es-419" sz="1100" noProof="0" dirty="0"/>
        </a:p>
      </dgm:t>
    </dgm:pt>
    <dgm:pt modelId="{B94BBBFE-71E9-4579-80BD-2972B6A48D60}">
      <dgm:prSet phldrT="[Text]" custT="1"/>
      <dgm:spPr>
        <a:noFill/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r>
            <a:rPr lang="es-419" sz="1100" b="1" noProof="0" dirty="0"/>
            <a:t>Semanas remuneradas de licencia de paternidad</a:t>
          </a:r>
        </a:p>
      </dgm:t>
    </dgm:pt>
    <dgm:pt modelId="{BE404453-A401-4D38-A045-16F348AFF04B}" type="parTrans" cxnId="{1EE90343-3FE3-4EA7-AAE2-CF87383ACA92}">
      <dgm:prSet/>
      <dgm:spPr/>
      <dgm:t>
        <a:bodyPr/>
        <a:lstStyle/>
        <a:p>
          <a:endParaRPr lang="es-419" sz="1100" noProof="0" dirty="0"/>
        </a:p>
      </dgm:t>
    </dgm:pt>
    <dgm:pt modelId="{BA828A92-19BA-470F-B7AF-E730DB8AE0AC}" type="sibTrans" cxnId="{1EE90343-3FE3-4EA7-AAE2-CF87383ACA92}">
      <dgm:prSet/>
      <dgm:spPr/>
      <dgm:t>
        <a:bodyPr/>
        <a:lstStyle/>
        <a:p>
          <a:endParaRPr lang="es-419" sz="1100" noProof="0" dirty="0"/>
        </a:p>
      </dgm:t>
    </dgm:pt>
    <dgm:pt modelId="{70256B29-F23F-4045-8735-32628E1ACC5D}">
      <dgm:prSet phldrT="[Text]" custT="1"/>
      <dgm:spPr>
        <a:noFill/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r>
            <a:rPr lang="es-419" sz="1100" b="1" noProof="0" dirty="0"/>
            <a:t>Semanas remuneradas de licencia parental</a:t>
          </a:r>
        </a:p>
      </dgm:t>
    </dgm:pt>
    <dgm:pt modelId="{D3D4A1B5-2179-4CB6-9083-4C67F23356EE}" type="parTrans" cxnId="{0039A2BC-D119-4024-A2C5-05B3EE273D24}">
      <dgm:prSet/>
      <dgm:spPr/>
      <dgm:t>
        <a:bodyPr/>
        <a:lstStyle/>
        <a:p>
          <a:endParaRPr lang="es-419" sz="1100" noProof="0" dirty="0"/>
        </a:p>
      </dgm:t>
    </dgm:pt>
    <dgm:pt modelId="{932D9236-57D1-4BA6-A6B4-9B439DFE8F4A}" type="sibTrans" cxnId="{0039A2BC-D119-4024-A2C5-05B3EE273D24}">
      <dgm:prSet/>
      <dgm:spPr/>
      <dgm:t>
        <a:bodyPr/>
        <a:lstStyle/>
        <a:p>
          <a:endParaRPr lang="es-419" sz="1100" noProof="0" dirty="0"/>
        </a:p>
      </dgm:t>
    </dgm:pt>
    <dgm:pt modelId="{8AE031A0-50A0-40A8-9371-69F923AA5EC0}">
      <dgm:prSet phldrT="[Text]" custT="1"/>
      <dgm:spPr>
        <a:noFill/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r>
            <a:rPr lang="es-419" sz="1100" noProof="0" dirty="0"/>
            <a:t>14 semanas de licencia de maternidad remuneradas al 67% de los ingresos previos (equivalente a 9.38 semanas pagadas a razón de 100% = 14 semanas x 67%) o 18 semanas al 100%.</a:t>
          </a:r>
        </a:p>
      </dgm:t>
    </dgm:pt>
    <dgm:pt modelId="{4CC09E10-22F7-47AF-90F1-EF062366E9CA}" type="parTrans" cxnId="{46061CCF-A125-4611-85D3-54AEFAA39ACE}">
      <dgm:prSet/>
      <dgm:spPr/>
      <dgm:t>
        <a:bodyPr/>
        <a:lstStyle/>
        <a:p>
          <a:endParaRPr lang="es-419" sz="1100" noProof="0" dirty="0"/>
        </a:p>
      </dgm:t>
    </dgm:pt>
    <dgm:pt modelId="{7C33D7B5-9E37-4379-B84C-EAE0EA291597}" type="sibTrans" cxnId="{46061CCF-A125-4611-85D3-54AEFAA39ACE}">
      <dgm:prSet/>
      <dgm:spPr/>
      <dgm:t>
        <a:bodyPr/>
        <a:lstStyle/>
        <a:p>
          <a:endParaRPr lang="es-419" sz="1100" noProof="0" dirty="0"/>
        </a:p>
      </dgm:t>
    </dgm:pt>
    <dgm:pt modelId="{DCBFAA37-44ED-48DF-9B70-927ED22F73B7}">
      <dgm:prSet phldrT="[Text]" custT="1"/>
      <dgm:spPr>
        <a:noFill/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r>
            <a:rPr lang="es-419" sz="1100" noProof="0" dirty="0"/>
            <a:t>Entre 0.6 semanas (o 3 días para una semana laboral de 5 días) y 18 semanas remuneradas al 100%.</a:t>
          </a:r>
        </a:p>
      </dgm:t>
    </dgm:pt>
    <dgm:pt modelId="{BDE4670E-B43B-47FC-8B33-2EC4C7B067B1}" type="parTrans" cxnId="{7EAF8236-49B9-4C0B-9E12-C6BB5791C254}">
      <dgm:prSet/>
      <dgm:spPr/>
      <dgm:t>
        <a:bodyPr/>
        <a:lstStyle/>
        <a:p>
          <a:endParaRPr lang="es-419" sz="1100" noProof="0" dirty="0"/>
        </a:p>
      </dgm:t>
    </dgm:pt>
    <dgm:pt modelId="{56787A4D-02EE-42D2-B506-C012A63F22CE}" type="sibTrans" cxnId="{7EAF8236-49B9-4C0B-9E12-C6BB5791C254}">
      <dgm:prSet/>
      <dgm:spPr/>
      <dgm:t>
        <a:bodyPr/>
        <a:lstStyle/>
        <a:p>
          <a:endParaRPr lang="es-419" sz="1100" noProof="0" dirty="0"/>
        </a:p>
      </dgm:t>
    </dgm:pt>
    <dgm:pt modelId="{DA341C5A-ED0E-41EC-9CD1-6FF298B33E55}">
      <dgm:prSet phldrT="[Text]" custT="1"/>
      <dgm:spPr>
        <a:noFill/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r>
            <a:rPr lang="es-419" sz="1100" noProof="0" dirty="0"/>
            <a:t>Licencia parental para ambos padres para reducir el desfase en la política de cuidado infantil.</a:t>
          </a:r>
        </a:p>
      </dgm:t>
    </dgm:pt>
    <dgm:pt modelId="{CD20E1B6-3CB2-4906-A198-727215EB4FDF}" type="parTrans" cxnId="{A2E19367-579F-43D7-A59C-E93DCD3E76F7}">
      <dgm:prSet/>
      <dgm:spPr/>
      <dgm:t>
        <a:bodyPr/>
        <a:lstStyle/>
        <a:p>
          <a:endParaRPr lang="es-419" sz="1100" noProof="0" dirty="0"/>
        </a:p>
      </dgm:t>
    </dgm:pt>
    <dgm:pt modelId="{5067B27B-390A-430F-8AA6-09C93BA5B1CF}" type="sibTrans" cxnId="{A2E19367-579F-43D7-A59C-E93DCD3E76F7}">
      <dgm:prSet/>
      <dgm:spPr/>
      <dgm:t>
        <a:bodyPr/>
        <a:lstStyle/>
        <a:p>
          <a:endParaRPr lang="es-419" sz="1100" noProof="0" dirty="0"/>
        </a:p>
      </dgm:t>
    </dgm:pt>
    <dgm:pt modelId="{EE4EE698-A176-47B9-A873-75927974F6E6}">
      <dgm:prSet phldrT="[Text]" custT="1"/>
      <dgm:spPr>
        <a:noFill/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r>
            <a:rPr lang="es-419" sz="1100" b="0" i="0" noProof="0" dirty="0"/>
            <a:t>Entre 60 y 120 minutos por día por 6 meses según recomienda la OMS como periodo recomendado de lactancia maternal exclusive</a:t>
          </a:r>
          <a:endParaRPr lang="es-419" sz="1100" b="1" noProof="0" dirty="0"/>
        </a:p>
      </dgm:t>
    </dgm:pt>
    <dgm:pt modelId="{8E8E811A-C043-4C68-BE7D-BC91C6006921}" type="parTrans" cxnId="{D7F5B40A-9930-4764-9AA3-DEFFD779B759}">
      <dgm:prSet/>
      <dgm:spPr/>
      <dgm:t>
        <a:bodyPr/>
        <a:lstStyle/>
        <a:p>
          <a:endParaRPr lang="es-419" sz="1100" noProof="0" dirty="0"/>
        </a:p>
      </dgm:t>
    </dgm:pt>
    <dgm:pt modelId="{D245B40A-DB18-440B-AD8C-8FF6CDA4419A}" type="sibTrans" cxnId="{D7F5B40A-9930-4764-9AA3-DEFFD779B759}">
      <dgm:prSet/>
      <dgm:spPr/>
      <dgm:t>
        <a:bodyPr/>
        <a:lstStyle/>
        <a:p>
          <a:endParaRPr lang="es-419" sz="1100" noProof="0" dirty="0"/>
        </a:p>
      </dgm:t>
    </dgm:pt>
    <dgm:pt modelId="{E3718780-1366-4422-96AB-B6D6052B4153}">
      <dgm:prSet phldrT="[Text]" custT="1"/>
      <dgm:spPr>
        <a:noFill/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endParaRPr lang="es-419" sz="1100" b="1" noProof="0" dirty="0"/>
        </a:p>
      </dgm:t>
    </dgm:pt>
    <dgm:pt modelId="{DB5E82A1-A4B4-422E-A1E6-094686450AF3}" type="parTrans" cxnId="{C634FFF0-097A-4032-9B4D-00005DA19B65}">
      <dgm:prSet/>
      <dgm:spPr/>
      <dgm:t>
        <a:bodyPr/>
        <a:lstStyle/>
        <a:p>
          <a:endParaRPr lang="es-419" sz="1100" noProof="0" dirty="0"/>
        </a:p>
      </dgm:t>
    </dgm:pt>
    <dgm:pt modelId="{B2F78DB3-F4AF-4E19-9904-120109FD1AAC}" type="sibTrans" cxnId="{C634FFF0-097A-4032-9B4D-00005DA19B65}">
      <dgm:prSet/>
      <dgm:spPr/>
      <dgm:t>
        <a:bodyPr/>
        <a:lstStyle/>
        <a:p>
          <a:endParaRPr lang="es-419" sz="1100" noProof="0" dirty="0"/>
        </a:p>
      </dgm:t>
    </dgm:pt>
    <dgm:pt modelId="{9C7A0595-BB80-45CA-95D2-B0998109BA35}" type="pres">
      <dgm:prSet presAssocID="{FDCA86DB-4EC8-42CB-8BF6-DD42B7CF1FB1}" presName="Name0" presStyleCnt="0">
        <dgm:presLayoutVars>
          <dgm:dir/>
          <dgm:animLvl val="lvl"/>
          <dgm:resizeHandles val="exact"/>
        </dgm:presLayoutVars>
      </dgm:prSet>
      <dgm:spPr/>
    </dgm:pt>
    <dgm:pt modelId="{4586AD12-2048-4FB5-A819-EBB064395B47}" type="pres">
      <dgm:prSet presAssocID="{A64C7AAE-C60B-4F77-9EFC-685A00A4579F}" presName="composite" presStyleCnt="0"/>
      <dgm:spPr/>
    </dgm:pt>
    <dgm:pt modelId="{30DCFA08-65B5-496F-9D3C-D18EB6F85E0A}" type="pres">
      <dgm:prSet presAssocID="{A64C7AAE-C60B-4F77-9EFC-685A00A4579F}" presName="parTx" presStyleLbl="alignNode1" presStyleIdx="0" presStyleCnt="2" custScaleX="150129" custLinFactNeighborX="1" custLinFactNeighborY="542">
        <dgm:presLayoutVars>
          <dgm:chMax val="0"/>
          <dgm:chPref val="0"/>
          <dgm:bulletEnabled val="1"/>
        </dgm:presLayoutVars>
      </dgm:prSet>
      <dgm:spPr/>
    </dgm:pt>
    <dgm:pt modelId="{9C12B1F9-87CF-4C1D-AD85-15A654221F93}" type="pres">
      <dgm:prSet presAssocID="{A64C7AAE-C60B-4F77-9EFC-685A00A4579F}" presName="desTx" presStyleLbl="alignAccFollowNode1" presStyleIdx="0" presStyleCnt="2" custScaleX="150129" custLinFactNeighborX="1" custLinFactNeighborY="158">
        <dgm:presLayoutVars>
          <dgm:bulletEnabled val="1"/>
        </dgm:presLayoutVars>
      </dgm:prSet>
      <dgm:spPr/>
    </dgm:pt>
    <dgm:pt modelId="{E36398C5-9522-4003-BF63-11793F1193A4}" type="pres">
      <dgm:prSet presAssocID="{F763E148-13BF-4D97-9D95-12C04D49174C}" presName="space" presStyleCnt="0"/>
      <dgm:spPr/>
    </dgm:pt>
    <dgm:pt modelId="{20EF7F46-B945-4EEC-8CE2-236D0175EA03}" type="pres">
      <dgm:prSet presAssocID="{CBE21B39-5A5A-4381-B76C-4C1D5C2EE30A}" presName="composite" presStyleCnt="0"/>
      <dgm:spPr/>
    </dgm:pt>
    <dgm:pt modelId="{D44FA6B0-BCD5-4AF2-B847-E21026265E9F}" type="pres">
      <dgm:prSet presAssocID="{CBE21B39-5A5A-4381-B76C-4C1D5C2EE30A}" presName="parTx" presStyleLbl="alignNode1" presStyleIdx="1" presStyleCnt="2" custScaleX="150129" custLinFactNeighborX="1" custLinFactNeighborY="542">
        <dgm:presLayoutVars>
          <dgm:chMax val="0"/>
          <dgm:chPref val="0"/>
          <dgm:bulletEnabled val="1"/>
        </dgm:presLayoutVars>
      </dgm:prSet>
      <dgm:spPr/>
    </dgm:pt>
    <dgm:pt modelId="{0A97F60D-C3DC-45CD-AE9D-697F742CC442}" type="pres">
      <dgm:prSet presAssocID="{CBE21B39-5A5A-4381-B76C-4C1D5C2EE30A}" presName="desTx" presStyleLbl="alignAccFollowNode1" presStyleIdx="1" presStyleCnt="2" custScaleX="150129" custLinFactNeighborX="1" custLinFactNeighborY="158">
        <dgm:presLayoutVars>
          <dgm:bulletEnabled val="1"/>
        </dgm:presLayoutVars>
      </dgm:prSet>
      <dgm:spPr/>
    </dgm:pt>
  </dgm:ptLst>
  <dgm:cxnLst>
    <dgm:cxn modelId="{D7F5B40A-9930-4764-9AA3-DEFFD779B759}" srcId="{FED6E8B8-99F1-497E-B287-01B7CA59C241}" destId="{EE4EE698-A176-47B9-A873-75927974F6E6}" srcOrd="0" destOrd="0" parTransId="{8E8E811A-C043-4C68-BE7D-BC91C6006921}" sibTransId="{D245B40A-DB18-440B-AD8C-8FF6CDA4419A}"/>
    <dgm:cxn modelId="{5D8BEF1F-897F-4DAE-B147-2DABBFC93871}" type="presOf" srcId="{B94BBBFE-71E9-4579-80BD-2972B6A48D60}" destId="{9C12B1F9-87CF-4C1D-AD85-15A654221F93}" srcOrd="0" destOrd="2" presId="urn:microsoft.com/office/officeart/2005/8/layout/hList1"/>
    <dgm:cxn modelId="{EA35EC22-C581-47E6-B158-E84BD99F7478}" type="presOf" srcId="{DCBFAA37-44ED-48DF-9B70-927ED22F73B7}" destId="{9C12B1F9-87CF-4C1D-AD85-15A654221F93}" srcOrd="0" destOrd="3" presId="urn:microsoft.com/office/officeart/2005/8/layout/hList1"/>
    <dgm:cxn modelId="{A3A49D24-07BE-4C8D-8983-7D6B5D046BAD}" type="presOf" srcId="{DA341C5A-ED0E-41EC-9CD1-6FF298B33E55}" destId="{9C12B1F9-87CF-4C1D-AD85-15A654221F93}" srcOrd="0" destOrd="5" presId="urn:microsoft.com/office/officeart/2005/8/layout/hList1"/>
    <dgm:cxn modelId="{22189B34-DAAD-4770-A7EC-D5B0B6A979E1}" srcId="{FDCA86DB-4EC8-42CB-8BF6-DD42B7CF1FB1}" destId="{A64C7AAE-C60B-4F77-9EFC-685A00A4579F}" srcOrd="0" destOrd="0" parTransId="{5E636057-D6D2-4830-84CA-147DEC1509CE}" sibTransId="{F763E148-13BF-4D97-9D95-12C04D49174C}"/>
    <dgm:cxn modelId="{7EAF8236-49B9-4C0B-9E12-C6BB5791C254}" srcId="{B94BBBFE-71E9-4579-80BD-2972B6A48D60}" destId="{DCBFAA37-44ED-48DF-9B70-927ED22F73B7}" srcOrd="0" destOrd="0" parTransId="{BDE4670E-B43B-47FC-8B33-2EC4C7B067B1}" sibTransId="{56787A4D-02EE-42D2-B506-C012A63F22CE}"/>
    <dgm:cxn modelId="{31E0365C-AA86-4590-B83F-44C7DA8BD82F}" type="presOf" srcId="{FED6E8B8-99F1-497E-B287-01B7CA59C241}" destId="{0A97F60D-C3DC-45CD-AE9D-697F742CC442}" srcOrd="0" destOrd="1" presId="urn:microsoft.com/office/officeart/2005/8/layout/hList1"/>
    <dgm:cxn modelId="{1EE90343-3FE3-4EA7-AAE2-CF87383ACA92}" srcId="{A64C7AAE-C60B-4F77-9EFC-685A00A4579F}" destId="{B94BBBFE-71E9-4579-80BD-2972B6A48D60}" srcOrd="1" destOrd="0" parTransId="{BE404453-A401-4D38-A045-16F348AFF04B}" sibTransId="{BA828A92-19BA-470F-B7AF-E730DB8AE0AC}"/>
    <dgm:cxn modelId="{7B720467-8FC0-4A4C-9396-89F4FF6CB39A}" type="presOf" srcId="{70256B29-F23F-4045-8735-32628E1ACC5D}" destId="{9C12B1F9-87CF-4C1D-AD85-15A654221F93}" srcOrd="0" destOrd="4" presId="urn:microsoft.com/office/officeart/2005/8/layout/hList1"/>
    <dgm:cxn modelId="{A2E19367-579F-43D7-A59C-E93DCD3E76F7}" srcId="{70256B29-F23F-4045-8735-32628E1ACC5D}" destId="{DA341C5A-ED0E-41EC-9CD1-6FF298B33E55}" srcOrd="0" destOrd="0" parTransId="{CD20E1B6-3CB2-4906-A198-727215EB4FDF}" sibTransId="{5067B27B-390A-430F-8AA6-09C93BA5B1CF}"/>
    <dgm:cxn modelId="{9B767D6F-21ED-491A-8F3B-DB2B7D49BEE4}" type="presOf" srcId="{8AE031A0-50A0-40A8-9371-69F923AA5EC0}" destId="{9C12B1F9-87CF-4C1D-AD85-15A654221F93}" srcOrd="0" destOrd="1" presId="urn:microsoft.com/office/officeart/2005/8/layout/hList1"/>
    <dgm:cxn modelId="{74BA9C7A-08BB-4B97-851A-C47980A60C62}" type="presOf" srcId="{CBE21B39-5A5A-4381-B76C-4C1D5C2EE30A}" destId="{D44FA6B0-BCD5-4AF2-B847-E21026265E9F}" srcOrd="0" destOrd="0" presId="urn:microsoft.com/office/officeart/2005/8/layout/hList1"/>
    <dgm:cxn modelId="{CB8F5F87-750F-4665-BB64-DF847099AA88}" srcId="{FDCA86DB-4EC8-42CB-8BF6-DD42B7CF1FB1}" destId="{CBE21B39-5A5A-4381-B76C-4C1D5C2EE30A}" srcOrd="1" destOrd="0" parTransId="{3E7C4FC5-6FB1-479E-AB84-787184119ADD}" sibTransId="{CA37AECD-FBC5-4135-BCB7-3E93594A43FB}"/>
    <dgm:cxn modelId="{4696A98F-A832-4F38-80E5-20AB2EE0F85C}" type="presOf" srcId="{E3718780-1366-4422-96AB-B6D6052B4153}" destId="{0A97F60D-C3DC-45CD-AE9D-697F742CC442}" srcOrd="0" destOrd="0" presId="urn:microsoft.com/office/officeart/2005/8/layout/hList1"/>
    <dgm:cxn modelId="{00B6AFAE-8D8D-461B-A7A8-9904C2F62D7F}" type="presOf" srcId="{EC460714-5058-440B-8616-7DC5944F80D2}" destId="{9C12B1F9-87CF-4C1D-AD85-15A654221F93}" srcOrd="0" destOrd="0" presId="urn:microsoft.com/office/officeart/2005/8/layout/hList1"/>
    <dgm:cxn modelId="{0039A2BC-D119-4024-A2C5-05B3EE273D24}" srcId="{A64C7AAE-C60B-4F77-9EFC-685A00A4579F}" destId="{70256B29-F23F-4045-8735-32628E1ACC5D}" srcOrd="2" destOrd="0" parTransId="{D3D4A1B5-2179-4CB6-9083-4C67F23356EE}" sibTransId="{932D9236-57D1-4BA6-A6B4-9B439DFE8F4A}"/>
    <dgm:cxn modelId="{0FD30CC1-8B00-46C1-855E-86F729F52E7A}" type="presOf" srcId="{EE4EE698-A176-47B9-A873-75927974F6E6}" destId="{0A97F60D-C3DC-45CD-AE9D-697F742CC442}" srcOrd="0" destOrd="2" presId="urn:microsoft.com/office/officeart/2005/8/layout/hList1"/>
    <dgm:cxn modelId="{46061CCF-A125-4611-85D3-54AEFAA39ACE}" srcId="{EC460714-5058-440B-8616-7DC5944F80D2}" destId="{8AE031A0-50A0-40A8-9371-69F923AA5EC0}" srcOrd="0" destOrd="0" parTransId="{4CC09E10-22F7-47AF-90F1-EF062366E9CA}" sibTransId="{7C33D7B5-9E37-4379-B84C-EAE0EA291597}"/>
    <dgm:cxn modelId="{40BB90D7-CD3E-4FE3-9BCF-EDB328D7FDAF}" srcId="{CBE21B39-5A5A-4381-B76C-4C1D5C2EE30A}" destId="{FED6E8B8-99F1-497E-B287-01B7CA59C241}" srcOrd="1" destOrd="0" parTransId="{C54F8528-0092-42B0-B291-EC13DD1D270D}" sibTransId="{6A626340-CFEB-4071-B9C4-2D5B1BAE0C4B}"/>
    <dgm:cxn modelId="{9B9DE2D7-21E3-4BDB-96F4-DA32FCD13EF8}" type="presOf" srcId="{FDCA86DB-4EC8-42CB-8BF6-DD42B7CF1FB1}" destId="{9C7A0595-BB80-45CA-95D2-B0998109BA35}" srcOrd="0" destOrd="0" presId="urn:microsoft.com/office/officeart/2005/8/layout/hList1"/>
    <dgm:cxn modelId="{7DECCEEC-5B49-47AD-87ED-8003134DA443}" type="presOf" srcId="{A64C7AAE-C60B-4F77-9EFC-685A00A4579F}" destId="{30DCFA08-65B5-496F-9D3C-D18EB6F85E0A}" srcOrd="0" destOrd="0" presId="urn:microsoft.com/office/officeart/2005/8/layout/hList1"/>
    <dgm:cxn modelId="{C634FFF0-097A-4032-9B4D-00005DA19B65}" srcId="{CBE21B39-5A5A-4381-B76C-4C1D5C2EE30A}" destId="{E3718780-1366-4422-96AB-B6D6052B4153}" srcOrd="0" destOrd="0" parTransId="{DB5E82A1-A4B4-422E-A1E6-094686450AF3}" sibTransId="{B2F78DB3-F4AF-4E19-9904-120109FD1AAC}"/>
    <dgm:cxn modelId="{BA8C14F1-C802-4F8D-82D2-CFE2BC901C8F}" srcId="{A64C7AAE-C60B-4F77-9EFC-685A00A4579F}" destId="{EC460714-5058-440B-8616-7DC5944F80D2}" srcOrd="0" destOrd="0" parTransId="{D355A016-DC24-4A27-A0F6-49DB4643A83B}" sibTransId="{102AD578-65F0-4C36-BDD1-65676CF1F80F}"/>
    <dgm:cxn modelId="{AB480DD1-7FF1-4036-BE8D-C6FD95AF3F28}" type="presParOf" srcId="{9C7A0595-BB80-45CA-95D2-B0998109BA35}" destId="{4586AD12-2048-4FB5-A819-EBB064395B47}" srcOrd="0" destOrd="0" presId="urn:microsoft.com/office/officeart/2005/8/layout/hList1"/>
    <dgm:cxn modelId="{491EC881-46F5-461A-8CA1-F34853BE396C}" type="presParOf" srcId="{4586AD12-2048-4FB5-A819-EBB064395B47}" destId="{30DCFA08-65B5-496F-9D3C-D18EB6F85E0A}" srcOrd="0" destOrd="0" presId="urn:microsoft.com/office/officeart/2005/8/layout/hList1"/>
    <dgm:cxn modelId="{35F996CF-08B3-414C-83D9-8944425C957D}" type="presParOf" srcId="{4586AD12-2048-4FB5-A819-EBB064395B47}" destId="{9C12B1F9-87CF-4C1D-AD85-15A654221F93}" srcOrd="1" destOrd="0" presId="urn:microsoft.com/office/officeart/2005/8/layout/hList1"/>
    <dgm:cxn modelId="{321EDA5B-C384-4CD2-B55B-890ACDBC0DE5}" type="presParOf" srcId="{9C7A0595-BB80-45CA-95D2-B0998109BA35}" destId="{E36398C5-9522-4003-BF63-11793F1193A4}" srcOrd="1" destOrd="0" presId="urn:microsoft.com/office/officeart/2005/8/layout/hList1"/>
    <dgm:cxn modelId="{8AFC6187-93BC-4E19-AA2E-3BBBCE8FFF33}" type="presParOf" srcId="{9C7A0595-BB80-45CA-95D2-B0998109BA35}" destId="{20EF7F46-B945-4EEC-8CE2-236D0175EA03}" srcOrd="2" destOrd="0" presId="urn:microsoft.com/office/officeart/2005/8/layout/hList1"/>
    <dgm:cxn modelId="{112C3A5F-54ED-4857-818E-B0A0F751DACE}" type="presParOf" srcId="{20EF7F46-B945-4EEC-8CE2-236D0175EA03}" destId="{D44FA6B0-BCD5-4AF2-B847-E21026265E9F}" srcOrd="0" destOrd="0" presId="urn:microsoft.com/office/officeart/2005/8/layout/hList1"/>
    <dgm:cxn modelId="{20705CFC-9E51-4E92-B8ED-13172849470B}" type="presParOf" srcId="{20EF7F46-B945-4EEC-8CE2-236D0175EA03}" destId="{0A97F60D-C3DC-45CD-AE9D-697F742CC442}" srcOrd="1" destOrd="0" presId="urn:microsoft.com/office/officeart/2005/8/layout/hLis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6DBA4-9993-4690-B371-25C854055187}">
      <dsp:nvSpPr>
        <dsp:cNvPr id="0" name=""/>
        <dsp:cNvSpPr/>
      </dsp:nvSpPr>
      <dsp:spPr>
        <a:xfrm>
          <a:off x="8298" y="590"/>
          <a:ext cx="3355613" cy="366702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400" b="1" kern="1200" dirty="0"/>
            <a:t>Entorno de política propicio:</a:t>
          </a:r>
          <a:endParaRPr lang="en-GB" sz="1400" b="1" kern="1200" dirty="0"/>
        </a:p>
      </dsp:txBody>
      <dsp:txXfrm>
        <a:off x="19038" y="11330"/>
        <a:ext cx="3334133" cy="345222"/>
      </dsp:txXfrm>
    </dsp:sp>
    <dsp:sp modelId="{90EF243F-01D1-429B-B5F5-FAAEF16BA1CB}">
      <dsp:nvSpPr>
        <dsp:cNvPr id="0" name=""/>
        <dsp:cNvSpPr/>
      </dsp:nvSpPr>
      <dsp:spPr>
        <a:xfrm>
          <a:off x="8298" y="604255"/>
          <a:ext cx="3355613" cy="366702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400" kern="1200" dirty="0"/>
            <a:t>Principales ámbitos de política</a:t>
          </a:r>
          <a:endParaRPr lang="en-GB" sz="1400" kern="1200" dirty="0"/>
        </a:p>
      </dsp:txBody>
      <dsp:txXfrm>
        <a:off x="19038" y="614995"/>
        <a:ext cx="3334133" cy="345222"/>
      </dsp:txXfrm>
    </dsp:sp>
    <dsp:sp modelId="{CB8D23D7-7A77-41B3-8780-0DD6A1B1FA2D}">
      <dsp:nvSpPr>
        <dsp:cNvPr id="0" name=""/>
        <dsp:cNvSpPr/>
      </dsp:nvSpPr>
      <dsp:spPr>
        <a:xfrm>
          <a:off x="3927655" y="590"/>
          <a:ext cx="3355613" cy="366702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400" b="1" kern="1200" dirty="0"/>
            <a:t>Marco de análisis:</a:t>
          </a:r>
          <a:endParaRPr lang="en-GB" sz="1400" b="1" kern="1200" dirty="0"/>
        </a:p>
      </dsp:txBody>
      <dsp:txXfrm>
        <a:off x="3938395" y="11330"/>
        <a:ext cx="3334133" cy="345222"/>
      </dsp:txXfrm>
    </dsp:sp>
    <dsp:sp modelId="{341F64BF-CA19-40E1-B77F-1B6AFD923488}">
      <dsp:nvSpPr>
        <dsp:cNvPr id="0" name=""/>
        <dsp:cNvSpPr/>
      </dsp:nvSpPr>
      <dsp:spPr>
        <a:xfrm>
          <a:off x="3927655" y="604255"/>
          <a:ext cx="3355613" cy="366702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400" kern="1200" dirty="0"/>
            <a:t>Círculo de trabajo de cuidados no remunerado, trabajo remunerado y trabajo de cuidados remunerado</a:t>
          </a:r>
          <a:endParaRPr lang="en-GB" sz="1400" kern="1200" dirty="0"/>
        </a:p>
      </dsp:txBody>
      <dsp:txXfrm>
        <a:off x="3938395" y="614995"/>
        <a:ext cx="3334133" cy="345222"/>
      </dsp:txXfrm>
    </dsp:sp>
    <dsp:sp modelId="{5071AB79-3B06-4829-A2CB-F700291AA044}">
      <dsp:nvSpPr>
        <dsp:cNvPr id="0" name=""/>
        <dsp:cNvSpPr/>
      </dsp:nvSpPr>
      <dsp:spPr>
        <a:xfrm>
          <a:off x="7847012" y="590"/>
          <a:ext cx="3355613" cy="366702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400" b="1" kern="1200" dirty="0"/>
            <a:t>Recomendaciones de política:</a:t>
          </a:r>
          <a:endParaRPr lang="en-GB" sz="1400" b="1" kern="1200" dirty="0"/>
        </a:p>
      </dsp:txBody>
      <dsp:txXfrm>
        <a:off x="7857752" y="11330"/>
        <a:ext cx="3334133" cy="345222"/>
      </dsp:txXfrm>
    </dsp:sp>
    <dsp:sp modelId="{7974580A-2ED6-406C-9650-4A5D9E2A06F9}">
      <dsp:nvSpPr>
        <dsp:cNvPr id="0" name=""/>
        <dsp:cNvSpPr/>
      </dsp:nvSpPr>
      <dsp:spPr>
        <a:xfrm>
          <a:off x="7847012" y="604255"/>
          <a:ext cx="3355613" cy="366702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400" kern="1200" dirty="0"/>
            <a:t>Trabajos de cuidado decente</a:t>
          </a:r>
          <a:endParaRPr lang="en-GB" sz="1400" kern="1200" dirty="0"/>
        </a:p>
      </dsp:txBody>
      <dsp:txXfrm>
        <a:off x="7857752" y="614995"/>
        <a:ext cx="3334133" cy="34522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DCFA08-65B5-496F-9D3C-D18EB6F85E0A}">
      <dsp:nvSpPr>
        <dsp:cNvPr id="0" name=""/>
        <dsp:cNvSpPr/>
      </dsp:nvSpPr>
      <dsp:spPr>
        <a:xfrm>
          <a:off x="7508" y="-130836"/>
          <a:ext cx="5353574" cy="2616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100" b="1" kern="1200" noProof="0" dirty="0"/>
            <a:t>Servicios de atención </a:t>
          </a:r>
        </a:p>
      </dsp:txBody>
      <dsp:txXfrm>
        <a:off x="7508" y="-130836"/>
        <a:ext cx="5353574" cy="261672"/>
      </dsp:txXfrm>
    </dsp:sp>
    <dsp:sp modelId="{9C12B1F9-87CF-4C1D-AD85-15A654221F93}">
      <dsp:nvSpPr>
        <dsp:cNvPr id="0" name=""/>
        <dsp:cNvSpPr/>
      </dsp:nvSpPr>
      <dsp:spPr>
        <a:xfrm>
          <a:off x="7508" y="130836"/>
          <a:ext cx="5353574" cy="1905350"/>
        </a:xfrm>
        <a:prstGeom prst="rect">
          <a:avLst/>
        </a:prstGeom>
        <a:noFill/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100" b="1" kern="1200" noProof="0" dirty="0"/>
            <a:t>% de niños y niñas en AEPI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100" kern="1200" noProof="0" dirty="0"/>
            <a:t>0-2 años: 50%-60% matriculados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100" kern="1200" noProof="0" dirty="0"/>
            <a:t>3-5 años: 90%-100% matriculados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100" b="1" kern="1200" noProof="0" dirty="0"/>
            <a:t>Horas semanales (DEPI o preprimaria)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100" kern="1200" noProof="0" dirty="0"/>
            <a:t>40 horas para reflejar una cobertura a tiempo complete por 52 semanas en el año.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100" b="1" kern="1200" noProof="0" dirty="0"/>
            <a:t>Ratio de niños por miembro de personal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100" kern="1200" noProof="0" dirty="0"/>
            <a:t>4-5 niños entre 0-2 años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100" kern="1200" noProof="0" dirty="0"/>
            <a:t>8-15 niños mayores de 3 años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100" b="1" kern="1200" noProof="0" dirty="0"/>
            <a:t>Nivel de remuneración de educadores: 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100" kern="1200" noProof="0" dirty="0"/>
            <a:t>100% del salario de maestros de primaria.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419" sz="1100" kern="1200" noProof="0" dirty="0"/>
        </a:p>
      </dsp:txBody>
      <dsp:txXfrm>
        <a:off x="7508" y="130836"/>
        <a:ext cx="5353574" cy="1905350"/>
      </dsp:txXfrm>
    </dsp:sp>
    <dsp:sp modelId="{D44FA6B0-BCD5-4AF2-B847-E21026265E9F}">
      <dsp:nvSpPr>
        <dsp:cNvPr id="0" name=""/>
        <dsp:cNvSpPr/>
      </dsp:nvSpPr>
      <dsp:spPr>
        <a:xfrm>
          <a:off x="5849839" y="-130836"/>
          <a:ext cx="5353574" cy="2616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100" b="1" kern="1200" noProof="0" dirty="0"/>
            <a:t>Cuidados de larga duración</a:t>
          </a:r>
        </a:p>
      </dsp:txBody>
      <dsp:txXfrm>
        <a:off x="5849839" y="-130836"/>
        <a:ext cx="5353574" cy="261672"/>
      </dsp:txXfrm>
    </dsp:sp>
    <dsp:sp modelId="{0A97F60D-C3DC-45CD-AE9D-697F742CC442}">
      <dsp:nvSpPr>
        <dsp:cNvPr id="0" name=""/>
        <dsp:cNvSpPr/>
      </dsp:nvSpPr>
      <dsp:spPr>
        <a:xfrm>
          <a:off x="5849839" y="130836"/>
          <a:ext cx="5353574" cy="1905350"/>
        </a:xfrm>
        <a:prstGeom prst="rect">
          <a:avLst/>
        </a:prstGeom>
        <a:noFill/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100" b="1" i="0" kern="1200" noProof="0" dirty="0"/>
            <a:t>Ratio de beneficiarios por cuidados</a:t>
          </a:r>
          <a:endParaRPr lang="es-419" sz="1100" b="1" kern="1200" noProof="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100" b="0" i="0" kern="1200" noProof="0" dirty="0"/>
            <a:t>Entre 2,5 y 4 beneficiarios por cuidador de acuerdo al grupo de edad</a:t>
          </a:r>
          <a:endParaRPr lang="es-419" sz="1100" kern="1200" noProof="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419" sz="1100" kern="1200" noProof="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100" b="1" i="0" kern="1200" noProof="0" dirty="0"/>
            <a:t>Porcentaje de trabajadores que proveen cuidado personal (% de trabajadores de cuidados de larga duración)</a:t>
          </a:r>
          <a:endParaRPr lang="es-419" sz="1100" kern="1200" noProof="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100" b="0" i="0" kern="1200" noProof="0" dirty="0"/>
            <a:t>Between 1/3 and 100%</a:t>
          </a:r>
          <a:endParaRPr lang="es-419" sz="1100" kern="1200" noProof="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419" sz="1100" b="1" kern="1200" noProof="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100" b="1" kern="1200" noProof="0" dirty="0"/>
            <a:t>Nivel de remuneración de trabajadores que proveed cuidado personal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100" b="0" kern="1200" noProof="0" dirty="0"/>
            <a:t>75% del salario del personal de enfermería</a:t>
          </a:r>
        </a:p>
      </dsp:txBody>
      <dsp:txXfrm>
        <a:off x="5849839" y="130836"/>
        <a:ext cx="5353574" cy="19053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9D2B0-9917-4802-AF81-AF4F2B209D71}">
      <dsp:nvSpPr>
        <dsp:cNvPr id="0" name=""/>
        <dsp:cNvSpPr/>
      </dsp:nvSpPr>
      <dsp:spPr>
        <a:xfrm>
          <a:off x="1937160" y="3664"/>
          <a:ext cx="1574989" cy="54765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4118EC-782F-4A73-A6FD-C8E3A8D28AF6}">
      <dsp:nvSpPr>
        <dsp:cNvPr id="0" name=""/>
        <dsp:cNvSpPr/>
      </dsp:nvSpPr>
      <dsp:spPr>
        <a:xfrm>
          <a:off x="1551" y="3664"/>
          <a:ext cx="1935609" cy="5476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400" kern="1200" dirty="0"/>
            <a:t>Políticas de cuidado</a:t>
          </a:r>
          <a:endParaRPr lang="en-GB" sz="1400" kern="1200" dirty="0"/>
        </a:p>
      </dsp:txBody>
      <dsp:txXfrm>
        <a:off x="28285" y="30398"/>
        <a:ext cx="1882141" cy="494190"/>
      </dsp:txXfrm>
    </dsp:sp>
    <dsp:sp modelId="{1E5CFBED-62D2-441B-8EC3-D22E4ACA3013}">
      <dsp:nvSpPr>
        <dsp:cNvPr id="0" name=""/>
        <dsp:cNvSpPr/>
      </dsp:nvSpPr>
      <dsp:spPr>
        <a:xfrm>
          <a:off x="1937160" y="606088"/>
          <a:ext cx="1574989" cy="54765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20ED5E-769E-4869-BBDE-BB8AEA1BD33B}">
      <dsp:nvSpPr>
        <dsp:cNvPr id="0" name=""/>
        <dsp:cNvSpPr/>
      </dsp:nvSpPr>
      <dsp:spPr>
        <a:xfrm>
          <a:off x="1551" y="606088"/>
          <a:ext cx="1935609" cy="5476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400" kern="1200" dirty="0"/>
            <a:t>Políticas macroeconómicas</a:t>
          </a:r>
          <a:endParaRPr lang="en-GB" sz="1400" kern="1200" dirty="0"/>
        </a:p>
      </dsp:txBody>
      <dsp:txXfrm>
        <a:off x="28285" y="632822"/>
        <a:ext cx="1882141" cy="494190"/>
      </dsp:txXfrm>
    </dsp:sp>
    <dsp:sp modelId="{6EB8EAF6-93E3-4DC0-A861-ABFD0F99B8A1}">
      <dsp:nvSpPr>
        <dsp:cNvPr id="0" name=""/>
        <dsp:cNvSpPr/>
      </dsp:nvSpPr>
      <dsp:spPr>
        <a:xfrm>
          <a:off x="1937160" y="1208512"/>
          <a:ext cx="1574989" cy="54765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220B93-D2C3-469C-8555-F7527FA23A50}">
      <dsp:nvSpPr>
        <dsp:cNvPr id="0" name=""/>
        <dsp:cNvSpPr/>
      </dsp:nvSpPr>
      <dsp:spPr>
        <a:xfrm>
          <a:off x="1551" y="1208512"/>
          <a:ext cx="1935609" cy="5476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400" kern="1200" dirty="0"/>
            <a:t>Políticas de protección social</a:t>
          </a:r>
          <a:endParaRPr lang="en-GB" sz="1400" kern="1200" dirty="0"/>
        </a:p>
      </dsp:txBody>
      <dsp:txXfrm>
        <a:off x="28285" y="1235246"/>
        <a:ext cx="1882141" cy="494190"/>
      </dsp:txXfrm>
    </dsp:sp>
    <dsp:sp modelId="{5C767872-EEAB-44A5-8537-D6395EEDFA42}">
      <dsp:nvSpPr>
        <dsp:cNvPr id="0" name=""/>
        <dsp:cNvSpPr/>
      </dsp:nvSpPr>
      <dsp:spPr>
        <a:xfrm>
          <a:off x="1937160" y="1810936"/>
          <a:ext cx="1574989" cy="54765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FCFB2B-0993-4EFF-9D27-D7D73FADE44F}">
      <dsp:nvSpPr>
        <dsp:cNvPr id="0" name=""/>
        <dsp:cNvSpPr/>
      </dsp:nvSpPr>
      <dsp:spPr>
        <a:xfrm>
          <a:off x="1551" y="1810936"/>
          <a:ext cx="1935609" cy="5476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400" kern="1200" dirty="0"/>
            <a:t>Políticas laborales</a:t>
          </a:r>
          <a:endParaRPr lang="en-GB" sz="1400" kern="1200" dirty="0"/>
        </a:p>
      </dsp:txBody>
      <dsp:txXfrm>
        <a:off x="28285" y="1837670"/>
        <a:ext cx="1882141" cy="494190"/>
      </dsp:txXfrm>
    </dsp:sp>
    <dsp:sp modelId="{B3090D90-FF0D-4910-B2FC-8735B481E4BF}">
      <dsp:nvSpPr>
        <dsp:cNvPr id="0" name=""/>
        <dsp:cNvSpPr/>
      </dsp:nvSpPr>
      <dsp:spPr>
        <a:xfrm>
          <a:off x="1937160" y="2413360"/>
          <a:ext cx="1574989" cy="54765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11DF28-A882-4E22-9873-8AF66401AF95}">
      <dsp:nvSpPr>
        <dsp:cNvPr id="0" name=""/>
        <dsp:cNvSpPr/>
      </dsp:nvSpPr>
      <dsp:spPr>
        <a:xfrm>
          <a:off x="1551" y="2413360"/>
          <a:ext cx="1935609" cy="5476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400" kern="1200" dirty="0"/>
            <a:t>Políticas migratorias</a:t>
          </a:r>
          <a:endParaRPr lang="en-GB" sz="1400" kern="1200" dirty="0"/>
        </a:p>
      </dsp:txBody>
      <dsp:txXfrm>
        <a:off x="28285" y="2440094"/>
        <a:ext cx="1882141" cy="494190"/>
      </dsp:txXfrm>
    </dsp:sp>
    <dsp:sp modelId="{61481EFA-9A41-4DAA-A067-EBFC4E1A82BE}">
      <dsp:nvSpPr>
        <dsp:cNvPr id="0" name=""/>
        <dsp:cNvSpPr/>
      </dsp:nvSpPr>
      <dsp:spPr>
        <a:xfrm>
          <a:off x="1937160" y="3015785"/>
          <a:ext cx="1574989" cy="54765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E2DF4B-E472-4550-8E59-1B2DBC9D44FF}">
      <dsp:nvSpPr>
        <dsp:cNvPr id="0" name=""/>
        <dsp:cNvSpPr/>
      </dsp:nvSpPr>
      <dsp:spPr>
        <a:xfrm>
          <a:off x="1551" y="3015785"/>
          <a:ext cx="1935609" cy="5476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400" kern="1200" dirty="0"/>
            <a:t>Políticas de igualdad y no discriminación</a:t>
          </a:r>
          <a:endParaRPr lang="en-GB" sz="1400" kern="1200" dirty="0"/>
        </a:p>
      </dsp:txBody>
      <dsp:txXfrm>
        <a:off x="28285" y="3042519"/>
        <a:ext cx="1882141" cy="494190"/>
      </dsp:txXfrm>
    </dsp:sp>
    <dsp:sp modelId="{42656BE5-17F7-4FF7-B819-36735F904D45}">
      <dsp:nvSpPr>
        <dsp:cNvPr id="0" name=""/>
        <dsp:cNvSpPr/>
      </dsp:nvSpPr>
      <dsp:spPr>
        <a:xfrm>
          <a:off x="1937160" y="3618209"/>
          <a:ext cx="1574989" cy="54765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6B85C8-F7F6-4EA3-93A9-5D1998B4AC68}">
      <dsp:nvSpPr>
        <dsp:cNvPr id="0" name=""/>
        <dsp:cNvSpPr/>
      </dsp:nvSpPr>
      <dsp:spPr>
        <a:xfrm>
          <a:off x="1551" y="3618209"/>
          <a:ext cx="1935609" cy="5476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400" kern="1200" dirty="0"/>
            <a:t>Políticas medioambientales</a:t>
          </a:r>
          <a:endParaRPr lang="en-GB" sz="1400" kern="1200" dirty="0"/>
        </a:p>
      </dsp:txBody>
      <dsp:txXfrm>
        <a:off x="28285" y="3644943"/>
        <a:ext cx="1882141" cy="4941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4E7CC4-6542-4AE7-AFB6-6BB4A6E46D37}">
      <dsp:nvSpPr>
        <dsp:cNvPr id="0" name=""/>
        <dsp:cNvSpPr/>
      </dsp:nvSpPr>
      <dsp:spPr>
        <a:xfrm>
          <a:off x="874143" y="233013"/>
          <a:ext cx="3011248" cy="3011248"/>
        </a:xfrm>
        <a:prstGeom prst="pie">
          <a:avLst>
            <a:gd name="adj1" fmla="val 16200000"/>
            <a:gd name="adj2" fmla="val 180000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500" kern="1200" dirty="0"/>
            <a:t>Trabajo remunerado</a:t>
          </a:r>
          <a:endParaRPr lang="en-GB" sz="1500" kern="1200" dirty="0"/>
        </a:p>
      </dsp:txBody>
      <dsp:txXfrm>
        <a:off x="2461143" y="871111"/>
        <a:ext cx="1075446" cy="896205"/>
      </dsp:txXfrm>
    </dsp:sp>
    <dsp:sp modelId="{81F04187-B640-4F77-919F-31D20D13314A}">
      <dsp:nvSpPr>
        <dsp:cNvPr id="0" name=""/>
        <dsp:cNvSpPr/>
      </dsp:nvSpPr>
      <dsp:spPr>
        <a:xfrm>
          <a:off x="812126" y="340557"/>
          <a:ext cx="3011248" cy="3011248"/>
        </a:xfrm>
        <a:prstGeom prst="pie">
          <a:avLst>
            <a:gd name="adj1" fmla="val 1800000"/>
            <a:gd name="adj2" fmla="val 900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500" kern="1200" dirty="0"/>
            <a:t>Trabajo de cuidados remunerado</a:t>
          </a:r>
          <a:endParaRPr lang="en-GB" sz="1500" kern="1200" dirty="0"/>
        </a:p>
      </dsp:txBody>
      <dsp:txXfrm>
        <a:off x="1529090" y="2294284"/>
        <a:ext cx="1613169" cy="788660"/>
      </dsp:txXfrm>
    </dsp:sp>
    <dsp:sp modelId="{B855A8D8-CD87-48BE-9D2B-3A496D0DCC69}">
      <dsp:nvSpPr>
        <dsp:cNvPr id="0" name=""/>
        <dsp:cNvSpPr/>
      </dsp:nvSpPr>
      <dsp:spPr>
        <a:xfrm>
          <a:off x="750108" y="233013"/>
          <a:ext cx="3011248" cy="3011248"/>
        </a:xfrm>
        <a:prstGeom prst="pie">
          <a:avLst>
            <a:gd name="adj1" fmla="val 9000000"/>
            <a:gd name="adj2" fmla="val 16200000"/>
          </a:avLst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500" kern="1200" dirty="0"/>
            <a:t>Trabajo de cuidados no remunerado</a:t>
          </a:r>
        </a:p>
      </dsp:txBody>
      <dsp:txXfrm>
        <a:off x="1098911" y="871111"/>
        <a:ext cx="1075446" cy="896205"/>
      </dsp:txXfrm>
    </dsp:sp>
    <dsp:sp modelId="{CA4CD87A-425D-4317-9071-B7523E7739E1}">
      <dsp:nvSpPr>
        <dsp:cNvPr id="0" name=""/>
        <dsp:cNvSpPr/>
      </dsp:nvSpPr>
      <dsp:spPr>
        <a:xfrm>
          <a:off x="687981" y="46602"/>
          <a:ext cx="3384070" cy="3384070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tx1">
            <a:lumMod val="10000"/>
            <a:lumOff val="9000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BD8D89-CC94-4348-8C26-0DD6CA0931B2}">
      <dsp:nvSpPr>
        <dsp:cNvPr id="0" name=""/>
        <dsp:cNvSpPr/>
      </dsp:nvSpPr>
      <dsp:spPr>
        <a:xfrm>
          <a:off x="625715" y="153956"/>
          <a:ext cx="3384070" cy="3384070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2">
            <a:lumMod val="20000"/>
            <a:lumOff val="80000"/>
          </a:schemeClr>
        </a:solidFill>
        <a:ln>
          <a:solidFill>
            <a:schemeClr val="accent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0AA79B-3A97-4F68-8A2F-7E169E1743C7}">
      <dsp:nvSpPr>
        <dsp:cNvPr id="0" name=""/>
        <dsp:cNvSpPr/>
      </dsp:nvSpPr>
      <dsp:spPr>
        <a:xfrm>
          <a:off x="563449" y="46602"/>
          <a:ext cx="3384070" cy="3384070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C068BE-0504-4B55-866B-164AF2BB74DD}">
      <dsp:nvSpPr>
        <dsp:cNvPr id="0" name=""/>
        <dsp:cNvSpPr/>
      </dsp:nvSpPr>
      <dsp:spPr>
        <a:xfrm>
          <a:off x="146134" y="0"/>
          <a:ext cx="1553725" cy="116533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4111B7-DCA7-4F5B-8907-3BFC32A53277}">
      <dsp:nvSpPr>
        <dsp:cNvPr id="0" name=""/>
        <dsp:cNvSpPr/>
      </dsp:nvSpPr>
      <dsp:spPr>
        <a:xfrm>
          <a:off x="1699860" y="0"/>
          <a:ext cx="2290521" cy="11653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400" kern="1200" dirty="0"/>
            <a:t>Reconocer, reducir y redistribuir el trabajo de cuidados no remunerado</a:t>
          </a:r>
          <a:endParaRPr lang="en-GB" sz="1400" kern="1200" dirty="0"/>
        </a:p>
      </dsp:txBody>
      <dsp:txXfrm>
        <a:off x="1756747" y="56887"/>
        <a:ext cx="2176747" cy="1051565"/>
      </dsp:txXfrm>
    </dsp:sp>
    <dsp:sp modelId="{F80BB35A-D9FB-4359-A8F6-25A9D285C5FB}">
      <dsp:nvSpPr>
        <dsp:cNvPr id="0" name=""/>
        <dsp:cNvSpPr/>
      </dsp:nvSpPr>
      <dsp:spPr>
        <a:xfrm>
          <a:off x="146134" y="1281873"/>
          <a:ext cx="1553725" cy="116533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278609-8407-4678-8366-2F04A7517D5E}">
      <dsp:nvSpPr>
        <dsp:cNvPr id="0" name=""/>
        <dsp:cNvSpPr/>
      </dsp:nvSpPr>
      <dsp:spPr>
        <a:xfrm>
          <a:off x="1699860" y="1281873"/>
          <a:ext cx="2290521" cy="11653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400" kern="1200" dirty="0"/>
            <a:t>Recompensar y promover más trabajo de cuidados y el trabajo de cuidados decente</a:t>
          </a:r>
          <a:endParaRPr lang="en-GB" sz="1400" kern="1200" dirty="0"/>
        </a:p>
      </dsp:txBody>
      <dsp:txXfrm>
        <a:off x="1756747" y="1338760"/>
        <a:ext cx="2176747" cy="1051565"/>
      </dsp:txXfrm>
    </dsp:sp>
    <dsp:sp modelId="{F46CB18C-B95B-4AFB-803F-CC122CA3C5A2}">
      <dsp:nvSpPr>
        <dsp:cNvPr id="0" name=""/>
        <dsp:cNvSpPr/>
      </dsp:nvSpPr>
      <dsp:spPr>
        <a:xfrm>
          <a:off x="146134" y="2563747"/>
          <a:ext cx="1553725" cy="116533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B5A74A-C3C2-4394-9570-53145F987C27}">
      <dsp:nvSpPr>
        <dsp:cNvPr id="0" name=""/>
        <dsp:cNvSpPr/>
      </dsp:nvSpPr>
      <dsp:spPr>
        <a:xfrm>
          <a:off x="1699860" y="2563747"/>
          <a:ext cx="2290521" cy="11653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400" kern="1200" dirty="0"/>
            <a:t>Representación de los trabajadores y trabajadoras del cuidado</a:t>
          </a:r>
          <a:endParaRPr lang="en-GB" sz="1400" kern="1200" dirty="0"/>
        </a:p>
      </dsp:txBody>
      <dsp:txXfrm>
        <a:off x="1756747" y="2620634"/>
        <a:ext cx="2176747" cy="10515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DF2AB8-42BC-4D49-8957-EA8886A7B846}">
      <dsp:nvSpPr>
        <dsp:cNvPr id="0" name=""/>
        <dsp:cNvSpPr/>
      </dsp:nvSpPr>
      <dsp:spPr>
        <a:xfrm>
          <a:off x="0" y="0"/>
          <a:ext cx="1456784" cy="1224290"/>
        </a:xfrm>
        <a:prstGeom prst="ellipse">
          <a:avLst/>
        </a:prstGeom>
        <a:noFill/>
        <a:ln w="762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600" b="1" kern="1200" dirty="0">
              <a:solidFill>
                <a:schemeClr val="tx1"/>
              </a:solidFill>
            </a:rPr>
            <a:t>2011</a:t>
          </a:r>
          <a:endParaRPr lang="en-GB" sz="1100" b="1" kern="1200" dirty="0">
            <a:solidFill>
              <a:schemeClr val="tx1"/>
            </a:solidFill>
          </a:endParaRPr>
        </a:p>
      </dsp:txBody>
      <dsp:txXfrm>
        <a:off x="213341" y="179293"/>
        <a:ext cx="1030102" cy="865704"/>
      </dsp:txXfrm>
    </dsp:sp>
    <dsp:sp modelId="{0CEBE717-4C1E-4CAB-BF71-B3A2B1431660}">
      <dsp:nvSpPr>
        <dsp:cNvPr id="0" name=""/>
        <dsp:cNvSpPr/>
      </dsp:nvSpPr>
      <dsp:spPr>
        <a:xfrm rot="5400000">
          <a:off x="561810" y="1363113"/>
          <a:ext cx="333163" cy="2615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>
            <a:solidFill>
              <a:schemeClr val="tx1"/>
            </a:solidFill>
          </a:endParaRPr>
        </a:p>
      </dsp:txBody>
      <dsp:txXfrm rot="-5400000">
        <a:off x="649913" y="1327330"/>
        <a:ext cx="156958" cy="254684"/>
      </dsp:txXfrm>
    </dsp:sp>
    <dsp:sp modelId="{EF93D41C-8475-46A2-BE44-36441BDF2C2F}">
      <dsp:nvSpPr>
        <dsp:cNvPr id="0" name=""/>
        <dsp:cNvSpPr/>
      </dsp:nvSpPr>
      <dsp:spPr>
        <a:xfrm>
          <a:off x="0" y="1763533"/>
          <a:ext cx="1456784" cy="1224290"/>
        </a:xfrm>
        <a:prstGeom prst="ellipse">
          <a:avLst/>
        </a:prstGeom>
        <a:noFill/>
        <a:ln w="762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600" b="1" kern="1200" dirty="0">
              <a:solidFill>
                <a:schemeClr val="tx1"/>
              </a:solidFill>
            </a:rPr>
            <a:t>2021</a:t>
          </a:r>
          <a:endParaRPr lang="en-GB" sz="1100" b="1" kern="1200" dirty="0">
            <a:solidFill>
              <a:schemeClr val="tx1"/>
            </a:solidFill>
          </a:endParaRPr>
        </a:p>
      </dsp:txBody>
      <dsp:txXfrm>
        <a:off x="213341" y="1942826"/>
        <a:ext cx="1030102" cy="865704"/>
      </dsp:txXfrm>
    </dsp:sp>
    <dsp:sp modelId="{2E891C77-ABCA-4C83-B2DD-3426F9B3C08D}">
      <dsp:nvSpPr>
        <dsp:cNvPr id="0" name=""/>
        <dsp:cNvSpPr/>
      </dsp:nvSpPr>
      <dsp:spPr>
        <a:xfrm rot="5400000">
          <a:off x="562640" y="3125302"/>
          <a:ext cx="331502" cy="2615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>
            <a:solidFill>
              <a:schemeClr val="tx1"/>
            </a:solidFill>
          </a:endParaRPr>
        </a:p>
      </dsp:txBody>
      <dsp:txXfrm rot="-5400000">
        <a:off x="649912" y="3090350"/>
        <a:ext cx="156958" cy="253023"/>
      </dsp:txXfrm>
    </dsp:sp>
    <dsp:sp modelId="{6FCDAC7D-3DB1-4607-A60C-C47AF33FDD44}">
      <dsp:nvSpPr>
        <dsp:cNvPr id="0" name=""/>
        <dsp:cNvSpPr/>
      </dsp:nvSpPr>
      <dsp:spPr>
        <a:xfrm>
          <a:off x="0" y="3524378"/>
          <a:ext cx="1456784" cy="1224290"/>
        </a:xfrm>
        <a:prstGeom prst="ellipse">
          <a:avLst/>
        </a:prstGeom>
        <a:noFill/>
        <a:ln w="762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200" b="1" kern="1200" dirty="0">
              <a:solidFill>
                <a:schemeClr val="tx1"/>
              </a:solidFill>
            </a:rPr>
            <a:t>Desfases en los servicios de cuidado infantil</a:t>
          </a:r>
          <a:endParaRPr lang="en-GB" sz="1200" b="1" kern="1200" dirty="0">
            <a:solidFill>
              <a:schemeClr val="tx1"/>
            </a:solidFill>
          </a:endParaRPr>
        </a:p>
      </dsp:txBody>
      <dsp:txXfrm>
        <a:off x="213341" y="3703671"/>
        <a:ext cx="1030102" cy="86570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B8C49B-CA71-4D41-AD40-99E494F2C397}">
      <dsp:nvSpPr>
        <dsp:cNvPr id="0" name=""/>
        <dsp:cNvSpPr/>
      </dsp:nvSpPr>
      <dsp:spPr>
        <a:xfrm>
          <a:off x="7191" y="0"/>
          <a:ext cx="2907808" cy="9366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600" kern="1200" dirty="0"/>
            <a:t>98 países ofrecen una licencia de maternidad de al menos 14 semanas</a:t>
          </a:r>
        </a:p>
      </dsp:txBody>
      <dsp:txXfrm>
        <a:off x="34626" y="27435"/>
        <a:ext cx="2852938" cy="881822"/>
      </dsp:txXfrm>
    </dsp:sp>
    <dsp:sp modelId="{A45FA437-F882-4CE9-8E4C-A276386E9CA8}">
      <dsp:nvSpPr>
        <dsp:cNvPr id="0" name=""/>
        <dsp:cNvSpPr/>
      </dsp:nvSpPr>
      <dsp:spPr>
        <a:xfrm>
          <a:off x="3403512" y="0"/>
          <a:ext cx="2907808" cy="9366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600" b="0" kern="1200" dirty="0"/>
            <a:t>78 de167 </a:t>
          </a:r>
          <a:r>
            <a:rPr lang="es-419" sz="1600" b="0" kern="1200" noProof="0" dirty="0"/>
            <a:t>países</a:t>
          </a:r>
          <a:r>
            <a:rPr lang="es-419" sz="1600" b="0" kern="1200" dirty="0"/>
            <a:t> con derechos de licencia de paternidad</a:t>
          </a:r>
          <a:endParaRPr lang="es-419" sz="1600" kern="1200" dirty="0"/>
        </a:p>
      </dsp:txBody>
      <dsp:txXfrm>
        <a:off x="3430947" y="27435"/>
        <a:ext cx="2852938" cy="881822"/>
      </dsp:txXfrm>
    </dsp:sp>
    <dsp:sp modelId="{484C23FC-8F00-4C31-9D4C-0AFF1B82C010}">
      <dsp:nvSpPr>
        <dsp:cNvPr id="0" name=""/>
        <dsp:cNvSpPr/>
      </dsp:nvSpPr>
      <dsp:spPr>
        <a:xfrm>
          <a:off x="6799832" y="0"/>
          <a:ext cx="2907808" cy="9366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600" kern="1200" dirty="0"/>
            <a:t>Al menos 12 países con la existencia de un sistema estatutario de servicios de cuidado infantil </a:t>
          </a:r>
        </a:p>
      </dsp:txBody>
      <dsp:txXfrm>
        <a:off x="6827267" y="27435"/>
        <a:ext cx="2852938" cy="88182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B8C49B-CA71-4D41-AD40-99E494F2C397}">
      <dsp:nvSpPr>
        <dsp:cNvPr id="0" name=""/>
        <dsp:cNvSpPr/>
      </dsp:nvSpPr>
      <dsp:spPr>
        <a:xfrm>
          <a:off x="8" y="0"/>
          <a:ext cx="2907808" cy="114470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600" b="0" kern="1200" noProof="0" dirty="0"/>
            <a:t>120 países ofrecen una licencia de maternidad de al menos 14 semanas</a:t>
          </a:r>
          <a:endParaRPr lang="es-419" sz="1600" kern="1200" noProof="0" dirty="0"/>
        </a:p>
      </dsp:txBody>
      <dsp:txXfrm>
        <a:off x="33535" y="33527"/>
        <a:ext cx="2840754" cy="1077647"/>
      </dsp:txXfrm>
    </dsp:sp>
    <dsp:sp modelId="{A45FA437-F882-4CE9-8E4C-A276386E9CA8}">
      <dsp:nvSpPr>
        <dsp:cNvPr id="0" name=""/>
        <dsp:cNvSpPr/>
      </dsp:nvSpPr>
      <dsp:spPr>
        <a:xfrm>
          <a:off x="3403512" y="0"/>
          <a:ext cx="2907808" cy="114470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600" b="0" kern="1200" noProof="0" dirty="0"/>
            <a:t>115 de 185 países con derechos de licencia de paternidad</a:t>
          </a:r>
          <a:endParaRPr lang="es-419" sz="1600" kern="1200" noProof="0" dirty="0"/>
        </a:p>
      </dsp:txBody>
      <dsp:txXfrm>
        <a:off x="3437039" y="33527"/>
        <a:ext cx="2840754" cy="1077647"/>
      </dsp:txXfrm>
    </dsp:sp>
    <dsp:sp modelId="{484C23FC-8F00-4C31-9D4C-0AFF1B82C010}">
      <dsp:nvSpPr>
        <dsp:cNvPr id="0" name=""/>
        <dsp:cNvSpPr/>
      </dsp:nvSpPr>
      <dsp:spPr>
        <a:xfrm>
          <a:off x="6799832" y="0"/>
          <a:ext cx="2907808" cy="114470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600" b="0" kern="1200" noProof="0" dirty="0"/>
            <a:t>21 de 178 países garantizan un sistema universal y gratuito para los servicios estatutarios de cuidado de niños de 0 a 2 años</a:t>
          </a:r>
          <a:endParaRPr lang="es-419" sz="1600" kern="1200" noProof="0" dirty="0"/>
        </a:p>
      </dsp:txBody>
      <dsp:txXfrm>
        <a:off x="6833359" y="33527"/>
        <a:ext cx="2840754" cy="107764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B8C49B-CA71-4D41-AD40-99E494F2C397}">
      <dsp:nvSpPr>
        <dsp:cNvPr id="0" name=""/>
        <dsp:cNvSpPr/>
      </dsp:nvSpPr>
      <dsp:spPr>
        <a:xfrm>
          <a:off x="7191" y="0"/>
          <a:ext cx="2907808" cy="11447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600" b="0" kern="1200" dirty="0"/>
            <a:t>82 países incumplen al menos una norma de la OIT sobre licencia de maternidad</a:t>
          </a:r>
          <a:endParaRPr lang="en-GB" sz="1600" kern="1200" dirty="0"/>
        </a:p>
      </dsp:txBody>
      <dsp:txXfrm>
        <a:off x="40718" y="33527"/>
        <a:ext cx="2840754" cy="1077648"/>
      </dsp:txXfrm>
    </dsp:sp>
    <dsp:sp modelId="{A45FA437-F882-4CE9-8E4C-A276386E9CA8}">
      <dsp:nvSpPr>
        <dsp:cNvPr id="0" name=""/>
        <dsp:cNvSpPr/>
      </dsp:nvSpPr>
      <dsp:spPr>
        <a:xfrm>
          <a:off x="3403512" y="0"/>
          <a:ext cx="2907808" cy="11447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600" b="0" kern="1200"/>
            <a:t>70 países sin derechos de licencia de paternidad y 13 países con licencia de paternidad no remunerada</a:t>
          </a:r>
          <a:endParaRPr lang="en-GB" sz="1600" kern="1200" dirty="0"/>
        </a:p>
      </dsp:txBody>
      <dsp:txXfrm>
        <a:off x="3437039" y="33527"/>
        <a:ext cx="2840754" cy="1077648"/>
      </dsp:txXfrm>
    </dsp:sp>
    <dsp:sp modelId="{484C23FC-8F00-4C31-9D4C-0AFF1B82C010}">
      <dsp:nvSpPr>
        <dsp:cNvPr id="0" name=""/>
        <dsp:cNvSpPr/>
      </dsp:nvSpPr>
      <dsp:spPr>
        <a:xfrm>
          <a:off x="6799832" y="0"/>
          <a:ext cx="2907808" cy="11447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600" b="0" kern="1200" dirty="0"/>
            <a:t>121 países no cuentan con un sistema nacional de servicios de cuidado de niños de 0 a 2 años</a:t>
          </a:r>
          <a:endParaRPr lang="en-GB" sz="1600" kern="1200" dirty="0"/>
        </a:p>
      </dsp:txBody>
      <dsp:txXfrm>
        <a:off x="6833359" y="33527"/>
        <a:ext cx="2840754" cy="107764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DCFA08-65B5-496F-9D3C-D18EB6F85E0A}">
      <dsp:nvSpPr>
        <dsp:cNvPr id="0" name=""/>
        <dsp:cNvSpPr/>
      </dsp:nvSpPr>
      <dsp:spPr>
        <a:xfrm>
          <a:off x="11715" y="-190053"/>
          <a:ext cx="5344814" cy="3842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100" b="1" kern="1200" noProof="0" dirty="0"/>
            <a:t>Licencias remuneradas para el cuidado infantil (licencias de maternidad, paternidad y parental)</a:t>
          </a:r>
        </a:p>
      </dsp:txBody>
      <dsp:txXfrm>
        <a:off x="11715" y="-190053"/>
        <a:ext cx="5344814" cy="384272"/>
      </dsp:txXfrm>
    </dsp:sp>
    <dsp:sp modelId="{9C12B1F9-87CF-4C1D-AD85-15A654221F93}">
      <dsp:nvSpPr>
        <dsp:cNvPr id="0" name=""/>
        <dsp:cNvSpPr/>
      </dsp:nvSpPr>
      <dsp:spPr>
        <a:xfrm>
          <a:off x="11715" y="192136"/>
          <a:ext cx="5344814" cy="1653540"/>
        </a:xfrm>
        <a:prstGeom prst="rect">
          <a:avLst/>
        </a:prstGeom>
        <a:noFill/>
        <a:ln w="12700" cap="flat" cmpd="sng" algn="ctr">
          <a:solidFill>
            <a:schemeClr val="accent1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100" b="1" kern="1200" noProof="0" dirty="0"/>
            <a:t>Semanas remuneradas de licencia de maternidad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100" kern="1200" noProof="0" dirty="0"/>
            <a:t>14 semanas de licencia de maternidad remuneradas al 67% de los ingresos previos (equivalente a 9.38 semanas pagadas a razón de 100% = 14 semanas x 67%) o 18 semanas al 100%.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100" b="1" kern="1200" noProof="0" dirty="0"/>
            <a:t>Semanas remuneradas de licencia de paternidad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100" kern="1200" noProof="0" dirty="0"/>
            <a:t>Entre 0.6 semanas (o 3 días para una semana laboral de 5 días) y 18 semanas remuneradas al 100%.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100" b="1" kern="1200" noProof="0" dirty="0"/>
            <a:t>Semanas remuneradas de licencia parental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100" kern="1200" noProof="0" dirty="0"/>
            <a:t>Licencia parental para ambos padres para reducir el desfase en la política de cuidado infantil.</a:t>
          </a:r>
        </a:p>
      </dsp:txBody>
      <dsp:txXfrm>
        <a:off x="11715" y="192136"/>
        <a:ext cx="5344814" cy="1653540"/>
      </dsp:txXfrm>
    </dsp:sp>
    <dsp:sp modelId="{D44FA6B0-BCD5-4AF2-B847-E21026265E9F}">
      <dsp:nvSpPr>
        <dsp:cNvPr id="0" name=""/>
        <dsp:cNvSpPr/>
      </dsp:nvSpPr>
      <dsp:spPr>
        <a:xfrm>
          <a:off x="5854464" y="-190053"/>
          <a:ext cx="5344814" cy="3842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100" b="1" kern="1200" noProof="0" dirty="0"/>
            <a:t>Pausas para la lactancia</a:t>
          </a:r>
        </a:p>
      </dsp:txBody>
      <dsp:txXfrm>
        <a:off x="5854464" y="-190053"/>
        <a:ext cx="5344814" cy="384272"/>
      </dsp:txXfrm>
    </dsp:sp>
    <dsp:sp modelId="{0A97F60D-C3DC-45CD-AE9D-697F742CC442}">
      <dsp:nvSpPr>
        <dsp:cNvPr id="0" name=""/>
        <dsp:cNvSpPr/>
      </dsp:nvSpPr>
      <dsp:spPr>
        <a:xfrm>
          <a:off x="5854464" y="192136"/>
          <a:ext cx="5344814" cy="1653540"/>
        </a:xfrm>
        <a:prstGeom prst="rect">
          <a:avLst/>
        </a:prstGeom>
        <a:noFill/>
        <a:ln w="12700" cap="flat" cmpd="sng" algn="ctr">
          <a:solidFill>
            <a:schemeClr val="accent1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419" sz="1100" b="1" kern="1200" noProof="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100" b="1" i="0" kern="1200" noProof="0" dirty="0"/>
            <a:t>Minutos por día</a:t>
          </a:r>
          <a:endParaRPr lang="es-419" sz="1100" b="1" kern="1200" noProof="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100" b="0" i="0" kern="1200" noProof="0" dirty="0"/>
            <a:t>Entre 60 y 120 minutos por día por 6 meses según recomienda la OMS como periodo recomendado de lactancia maternal exclusive</a:t>
          </a:r>
          <a:endParaRPr lang="es-419" sz="1100" b="1" kern="1200" noProof="0" dirty="0"/>
        </a:p>
      </dsp:txBody>
      <dsp:txXfrm>
        <a:off x="5854464" y="192136"/>
        <a:ext cx="5344814" cy="16535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068C6-7325-408C-921E-B389FF684A63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26FEE-2901-4F80-B040-94DEDE5C3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438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26FEE-2901-4F80-B040-94DEDE5C3EC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926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dirty="0"/>
              <a:t>Video link: https://www.youtube.com/watch?v=6LRz2oPlR-Q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26FEE-2901-4F80-B040-94DEDE5C3EC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490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26FEE-2901-4F80-B040-94DEDE5C3EC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554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26FEE-2901-4F80-B040-94DEDE5C3EC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944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26FEE-2901-4F80-B040-94DEDE5C3EC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264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26FEE-2901-4F80-B040-94DEDE5C3EC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015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26FEE-2901-4F80-B040-94DEDE5C3ECF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941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dirty="0" err="1"/>
              <a:t>Created</a:t>
            </a:r>
            <a:r>
              <a:rPr lang="es-419" dirty="0"/>
              <a:t> </a:t>
            </a:r>
            <a:r>
              <a:rPr lang="es-419" dirty="0" err="1"/>
              <a:t>based</a:t>
            </a:r>
            <a:r>
              <a:rPr lang="es-419" dirty="0"/>
              <a:t> </a:t>
            </a:r>
            <a:r>
              <a:rPr lang="es-419" dirty="0" err="1"/>
              <a:t>on</a:t>
            </a:r>
            <a:r>
              <a:rPr lang="es-419" dirty="0"/>
              <a:t> </a:t>
            </a:r>
            <a:r>
              <a:rPr lang="es-419" dirty="0" err="1"/>
              <a:t>international</a:t>
            </a:r>
            <a:r>
              <a:rPr lang="es-419" dirty="0"/>
              <a:t> labor </a:t>
            </a:r>
            <a:r>
              <a:rPr lang="es-419" dirty="0" err="1"/>
              <a:t>standards</a:t>
            </a:r>
            <a:r>
              <a:rPr lang="es-419" dirty="0"/>
              <a:t> </a:t>
            </a:r>
            <a:r>
              <a:rPr lang="es-419" dirty="0" err="1"/>
              <a:t>on</a:t>
            </a:r>
            <a:r>
              <a:rPr lang="es-419" dirty="0"/>
              <a:t> care </a:t>
            </a:r>
            <a:r>
              <a:rPr lang="es-419" dirty="0" err="1"/>
              <a:t>policies</a:t>
            </a:r>
            <a:r>
              <a:rPr lang="es-419" dirty="0"/>
              <a:t>, </a:t>
            </a:r>
            <a:r>
              <a:rPr lang="es-419" dirty="0" err="1"/>
              <a:t>the</a:t>
            </a:r>
            <a:r>
              <a:rPr lang="es-419" dirty="0"/>
              <a:t> </a:t>
            </a:r>
            <a:r>
              <a:rPr lang="es-419" dirty="0" err="1"/>
              <a:t>literature</a:t>
            </a:r>
            <a:r>
              <a:rPr lang="es-419" dirty="0"/>
              <a:t> </a:t>
            </a:r>
            <a:r>
              <a:rPr lang="es-419" dirty="0" err="1"/>
              <a:t>indicating</a:t>
            </a:r>
            <a:r>
              <a:rPr lang="es-419" dirty="0"/>
              <a:t> </a:t>
            </a:r>
            <a:r>
              <a:rPr lang="es-419" dirty="0" err="1"/>
              <a:t>relevant</a:t>
            </a:r>
            <a:r>
              <a:rPr lang="es-419" dirty="0"/>
              <a:t> plausible </a:t>
            </a:r>
            <a:r>
              <a:rPr lang="es-419" dirty="0" err="1"/>
              <a:t>values</a:t>
            </a:r>
            <a:r>
              <a:rPr lang="es-419" dirty="0"/>
              <a:t>, and data </a:t>
            </a:r>
            <a:r>
              <a:rPr lang="es-419" dirty="0" err="1"/>
              <a:t>on</a:t>
            </a:r>
            <a:r>
              <a:rPr lang="es-419" dirty="0"/>
              <a:t> </a:t>
            </a:r>
            <a:r>
              <a:rPr lang="es-419" dirty="0" err="1"/>
              <a:t>high-perfrming</a:t>
            </a:r>
            <a:r>
              <a:rPr lang="es-419" dirty="0"/>
              <a:t> </a:t>
            </a:r>
            <a:r>
              <a:rPr lang="es-419" dirty="0" err="1"/>
              <a:t>countries</a:t>
            </a:r>
            <a:r>
              <a:rPr lang="es-419" dirty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26FEE-2901-4F80-B040-94DEDE5C3ECF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729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0538" y="2873014"/>
            <a:ext cx="7200000" cy="608525"/>
          </a:xfrm>
        </p:spPr>
        <p:txBody>
          <a:bodyPr wrap="square" bIns="54000" anchor="t" anchorCtr="0">
            <a:no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0538" y="3481539"/>
            <a:ext cx="7200000" cy="1655762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1200"/>
              </a:spcAft>
              <a:buNone/>
              <a:defRPr sz="4000" b="0">
                <a:solidFill>
                  <a:schemeClr val="accent1"/>
                </a:solidFill>
              </a:defRPr>
            </a:lvl1pPr>
            <a:lvl2pPr marL="0" indent="0" algn="l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0538" y="6180035"/>
            <a:ext cx="2743200" cy="216000"/>
          </a:xfrm>
        </p:spPr>
        <p:txBody>
          <a:bodyPr anchor="b" anchorCtr="0">
            <a:noAutofit/>
          </a:bodyPr>
          <a:lstStyle>
            <a:lvl1pPr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0538" y="6858000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2946400" y="0"/>
            <a:ext cx="9245600" cy="5321300"/>
          </a:xfrm>
          <a:custGeom>
            <a:avLst/>
            <a:gdLst>
              <a:gd name="connsiteX0" fmla="*/ 0 w 9245600"/>
              <a:gd name="connsiteY0" fmla="*/ 0 h 5321300"/>
              <a:gd name="connsiteX1" fmla="*/ 9245600 w 9245600"/>
              <a:gd name="connsiteY1" fmla="*/ 0 h 5321300"/>
              <a:gd name="connsiteX2" fmla="*/ 9245600 w 9245600"/>
              <a:gd name="connsiteY2" fmla="*/ 5321300 h 5321300"/>
              <a:gd name="connsiteX3" fmla="*/ 0 w 9245600"/>
              <a:gd name="connsiteY3" fmla="*/ 5321300 h 5321300"/>
              <a:gd name="connsiteX4" fmla="*/ 0 w 9245600"/>
              <a:gd name="connsiteY4" fmla="*/ 0 h 5321300"/>
              <a:gd name="connsiteX0" fmla="*/ 0 w 9245600"/>
              <a:gd name="connsiteY0" fmla="*/ 0 h 5321300"/>
              <a:gd name="connsiteX1" fmla="*/ 9245600 w 9245600"/>
              <a:gd name="connsiteY1" fmla="*/ 0 h 5321300"/>
              <a:gd name="connsiteX2" fmla="*/ 9245600 w 9245600"/>
              <a:gd name="connsiteY2" fmla="*/ 5321300 h 5321300"/>
              <a:gd name="connsiteX3" fmla="*/ 0 w 9245600"/>
              <a:gd name="connsiteY3" fmla="*/ 0 h 532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600" h="5321300">
                <a:moveTo>
                  <a:pt x="0" y="0"/>
                </a:moveTo>
                <a:lnTo>
                  <a:pt x="9245600" y="0"/>
                </a:lnTo>
                <a:lnTo>
                  <a:pt x="9245600" y="53213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>
            <a:no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insert picture, or leave unchanged for plain colour fill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12" y="480732"/>
            <a:ext cx="1408834" cy="49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135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2872800"/>
            <a:ext cx="7200000" cy="608525"/>
          </a:xfrm>
        </p:spPr>
        <p:txBody>
          <a:bodyPr bIns="54000" anchor="t" anchorCtr="0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3481324"/>
            <a:ext cx="7200000" cy="165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000" b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1088" y="6867374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Right Triangle 7"/>
          <p:cNvSpPr/>
          <p:nvPr userDrawn="1"/>
        </p:nvSpPr>
        <p:spPr>
          <a:xfrm flipH="1">
            <a:off x="5529262" y="3007518"/>
            <a:ext cx="6662738" cy="3850481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12" y="480732"/>
            <a:ext cx="1408834" cy="49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579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2872800"/>
            <a:ext cx="7200000" cy="608525"/>
          </a:xfrm>
        </p:spPr>
        <p:txBody>
          <a:bodyPr bIns="54000" anchor="t" anchorCtr="0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3481324"/>
            <a:ext cx="7200000" cy="165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000" b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02038" y="6866325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Right Triangle 7"/>
          <p:cNvSpPr/>
          <p:nvPr userDrawn="1"/>
        </p:nvSpPr>
        <p:spPr>
          <a:xfrm flipH="1">
            <a:off x="8286750" y="4601106"/>
            <a:ext cx="3905250" cy="2256894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  <p:sp>
        <p:nvSpPr>
          <p:cNvPr id="10" name="Right Triangle 9"/>
          <p:cNvSpPr/>
          <p:nvPr userDrawn="1"/>
        </p:nvSpPr>
        <p:spPr>
          <a:xfrm rot="10800000">
            <a:off x="3191027" y="2238"/>
            <a:ext cx="8999022" cy="520065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12" y="480732"/>
            <a:ext cx="1408834" cy="49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045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2872800"/>
            <a:ext cx="7200000" cy="608525"/>
          </a:xfrm>
        </p:spPr>
        <p:txBody>
          <a:bodyPr bIns="54000" anchor="t" anchorCtr="0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3481324"/>
            <a:ext cx="7200000" cy="165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000" b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02038" y="6866325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  <p:sp>
        <p:nvSpPr>
          <p:cNvPr id="10" name="Right Triangle 9"/>
          <p:cNvSpPr/>
          <p:nvPr userDrawn="1"/>
        </p:nvSpPr>
        <p:spPr>
          <a:xfrm rot="10800000">
            <a:off x="5307376" y="0"/>
            <a:ext cx="6884624" cy="39787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12" y="480732"/>
            <a:ext cx="1408834" cy="49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992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2872800"/>
            <a:ext cx="7200000" cy="608525"/>
          </a:xfrm>
        </p:spPr>
        <p:txBody>
          <a:bodyPr bIns="54000" anchor="t" anchorCtr="0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3481324"/>
            <a:ext cx="7200000" cy="165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0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02038" y="6870450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99" y="516811"/>
            <a:ext cx="1401516" cy="49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222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Patter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1407" r="38481" b="40746"/>
          <a:stretch/>
        </p:blipFill>
        <p:spPr>
          <a:xfrm>
            <a:off x="-1397975" y="1085561"/>
            <a:ext cx="13604217" cy="57848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2872800"/>
            <a:ext cx="7200000" cy="608525"/>
          </a:xfrm>
        </p:spPr>
        <p:txBody>
          <a:bodyPr bIns="54000" anchor="t" anchorCtr="0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3481324"/>
            <a:ext cx="5868000" cy="648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000" b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49663" y="6870450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12" y="480732"/>
            <a:ext cx="1408834" cy="49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282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Impulsar la justicia social, promover el trabajo decente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088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Impulsar la justicia social, promover el trabajo decente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956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Impulsar la justicia social, promover el trabajo decente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292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39" y="2393950"/>
            <a:ext cx="7311862" cy="348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Impulsar la justicia social, promover el trabajo decente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34" b="41970"/>
          <a:stretch/>
        </p:blipFill>
        <p:spPr>
          <a:xfrm>
            <a:off x="4581526" y="3244430"/>
            <a:ext cx="7619999" cy="3623095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0538" y="4796725"/>
            <a:ext cx="3412800" cy="970829"/>
          </a:xfrm>
        </p:spPr>
        <p:txBody>
          <a:bodyPr tIns="108000">
            <a:spAutoFit/>
          </a:bodyPr>
          <a:lstStyle>
            <a:lvl1pPr marL="489600" indent="-489600">
              <a:buSzPct val="150000"/>
              <a:buFontTx/>
              <a:buBlip>
                <a:blip r:embed="rId3"/>
              </a:buBlip>
              <a:defRPr b="0">
                <a:solidFill>
                  <a:schemeClr val="tx1"/>
                </a:solidFill>
              </a:defRPr>
            </a:lvl1pPr>
            <a:lvl2pPr marL="669600" indent="-180000">
              <a:buClr>
                <a:schemeClr val="accent2"/>
              </a:buClr>
              <a:buSzPct val="80000"/>
              <a:buFont typeface="Wingdings 3" panose="05040102010807070707" pitchFamily="18" charset="2"/>
              <a:buChar char="u"/>
              <a:defRPr sz="1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1085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Corn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692650" y="2538000"/>
            <a:ext cx="7499350" cy="4320000"/>
          </a:xfrm>
          <a:custGeom>
            <a:avLst/>
            <a:gdLst>
              <a:gd name="connsiteX0" fmla="*/ 0 w 7499350"/>
              <a:gd name="connsiteY0" fmla="*/ 0 h 4320000"/>
              <a:gd name="connsiteX1" fmla="*/ 7499350 w 7499350"/>
              <a:gd name="connsiteY1" fmla="*/ 0 h 4320000"/>
              <a:gd name="connsiteX2" fmla="*/ 7499350 w 7499350"/>
              <a:gd name="connsiteY2" fmla="*/ 4320000 h 4320000"/>
              <a:gd name="connsiteX3" fmla="*/ 0 w 7499350"/>
              <a:gd name="connsiteY3" fmla="*/ 4320000 h 4320000"/>
              <a:gd name="connsiteX4" fmla="*/ 0 w 7499350"/>
              <a:gd name="connsiteY4" fmla="*/ 0 h 4320000"/>
              <a:gd name="connsiteX0" fmla="*/ 0 w 7499350"/>
              <a:gd name="connsiteY0" fmla="*/ 4320000 h 4320000"/>
              <a:gd name="connsiteX1" fmla="*/ 7499350 w 7499350"/>
              <a:gd name="connsiteY1" fmla="*/ 0 h 4320000"/>
              <a:gd name="connsiteX2" fmla="*/ 7499350 w 7499350"/>
              <a:gd name="connsiteY2" fmla="*/ 4320000 h 4320000"/>
              <a:gd name="connsiteX3" fmla="*/ 0 w 7499350"/>
              <a:gd name="connsiteY3" fmla="*/ 4320000 h 43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99350" h="4320000">
                <a:moveTo>
                  <a:pt x="0" y="4320000"/>
                </a:moveTo>
                <a:lnTo>
                  <a:pt x="7499350" y="0"/>
                </a:lnTo>
                <a:lnTo>
                  <a:pt x="7499350" y="4320000"/>
                </a:lnTo>
                <a:lnTo>
                  <a:pt x="0" y="4320000"/>
                </a:lnTo>
                <a:close/>
              </a:path>
            </a:pathLst>
          </a:custGeom>
        </p:spPr>
        <p:txBody>
          <a:bodyPr anchor="b" anchorCtr="0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39" y="2393950"/>
            <a:ext cx="7311862" cy="348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Impulsar la justicia social, promover el trabajo decente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4686300" y="6870450"/>
            <a:ext cx="75057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00"/>
              <a:t>NB Manually place “ilo.org” device in front of image</a:t>
            </a:r>
          </a:p>
        </p:txBody>
      </p:sp>
    </p:spTree>
    <p:extLst>
      <p:ext uri="{BB962C8B-B14F-4D97-AF65-F5344CB8AC3E}">
        <p14:creationId xmlns:p14="http://schemas.microsoft.com/office/powerpoint/2010/main" val="259065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Image/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39" y="2393950"/>
            <a:ext cx="7311862" cy="348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Impulsar la justicia social, promover el trabajo decente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4686300" y="6870450"/>
            <a:ext cx="75057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00"/>
              <a:t>NB Manually place “ilo.org” device in front of image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8289130" y="981075"/>
            <a:ext cx="3902869" cy="5876925"/>
          </a:xfrm>
          <a:custGeom>
            <a:avLst/>
            <a:gdLst>
              <a:gd name="connsiteX0" fmla="*/ 0 w 3902869"/>
              <a:gd name="connsiteY0" fmla="*/ 0 h 5876925"/>
              <a:gd name="connsiteX1" fmla="*/ 3902869 w 3902869"/>
              <a:gd name="connsiteY1" fmla="*/ 0 h 5876925"/>
              <a:gd name="connsiteX2" fmla="*/ 3902869 w 3902869"/>
              <a:gd name="connsiteY2" fmla="*/ 5876925 h 5876925"/>
              <a:gd name="connsiteX3" fmla="*/ 0 w 3902869"/>
              <a:gd name="connsiteY3" fmla="*/ 5876925 h 5876925"/>
              <a:gd name="connsiteX4" fmla="*/ 0 w 3902869"/>
              <a:gd name="connsiteY4" fmla="*/ 0 h 5876925"/>
              <a:gd name="connsiteX0" fmla="*/ 0 w 3902869"/>
              <a:gd name="connsiteY0" fmla="*/ 0 h 5876925"/>
              <a:gd name="connsiteX1" fmla="*/ 3898107 w 3902869"/>
              <a:gd name="connsiteY1" fmla="*/ 2252663 h 5876925"/>
              <a:gd name="connsiteX2" fmla="*/ 3902869 w 3902869"/>
              <a:gd name="connsiteY2" fmla="*/ 5876925 h 5876925"/>
              <a:gd name="connsiteX3" fmla="*/ 0 w 3902869"/>
              <a:gd name="connsiteY3" fmla="*/ 5876925 h 5876925"/>
              <a:gd name="connsiteX4" fmla="*/ 0 w 3902869"/>
              <a:gd name="connsiteY4" fmla="*/ 0 h 587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2869" h="5876925">
                <a:moveTo>
                  <a:pt x="0" y="0"/>
                </a:moveTo>
                <a:lnTo>
                  <a:pt x="3898107" y="2252663"/>
                </a:lnTo>
                <a:cubicBezTo>
                  <a:pt x="3899694" y="3460750"/>
                  <a:pt x="3901282" y="4668838"/>
                  <a:pt x="3902869" y="5876925"/>
                </a:cubicBezTo>
                <a:lnTo>
                  <a:pt x="0" y="5876925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insert picture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8288338" y="5876925"/>
            <a:ext cx="3413125" cy="247650"/>
          </a:xfrm>
          <a:custGeom>
            <a:avLst/>
            <a:gdLst>
              <a:gd name="connsiteX0" fmla="*/ 0 w 3413125"/>
              <a:gd name="connsiteY0" fmla="*/ 0 h 247650"/>
              <a:gd name="connsiteX1" fmla="*/ 3413125 w 3413125"/>
              <a:gd name="connsiteY1" fmla="*/ 0 h 247650"/>
              <a:gd name="connsiteX2" fmla="*/ 3413125 w 3413125"/>
              <a:gd name="connsiteY2" fmla="*/ 247650 h 247650"/>
              <a:gd name="connsiteX3" fmla="*/ 0 w 3413125"/>
              <a:gd name="connsiteY3" fmla="*/ 247650 h 247650"/>
              <a:gd name="connsiteX4" fmla="*/ 0 w 3413125"/>
              <a:gd name="connsiteY4" fmla="*/ 0 h 247650"/>
              <a:gd name="connsiteX0" fmla="*/ 0 w 3413125"/>
              <a:gd name="connsiteY0" fmla="*/ 0 h 247650"/>
              <a:gd name="connsiteX1" fmla="*/ 3153569 w 3413125"/>
              <a:gd name="connsiteY1" fmla="*/ 0 h 247650"/>
              <a:gd name="connsiteX2" fmla="*/ 3413125 w 3413125"/>
              <a:gd name="connsiteY2" fmla="*/ 247650 h 247650"/>
              <a:gd name="connsiteX3" fmla="*/ 0 w 3413125"/>
              <a:gd name="connsiteY3" fmla="*/ 247650 h 247650"/>
              <a:gd name="connsiteX4" fmla="*/ 0 w 3413125"/>
              <a:gd name="connsiteY4" fmla="*/ 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3125" h="247650">
                <a:moveTo>
                  <a:pt x="0" y="0"/>
                </a:moveTo>
                <a:lnTo>
                  <a:pt x="3153569" y="0"/>
                </a:lnTo>
                <a:lnTo>
                  <a:pt x="3413125" y="247650"/>
                </a:lnTo>
                <a:lnTo>
                  <a:pt x="0" y="2476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lIns="108000" anchor="ctr" anchorCtr="0"/>
          <a:lstStyle>
            <a:lvl1pPr>
              <a:defRPr sz="1000" b="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7128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538" y="2393950"/>
            <a:ext cx="5360400" cy="34829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1062" y="2393949"/>
            <a:ext cx="5360400" cy="34829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Impulsar la justicia social, promover el trabajo decente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130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538" y="2393950"/>
            <a:ext cx="3412800" cy="34829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9600" y="2393949"/>
            <a:ext cx="3412800" cy="34829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Impulsar la justicia social, promover el trabajo decente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8288662" y="2393949"/>
            <a:ext cx="3412800" cy="34829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147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ith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538" y="2393950"/>
            <a:ext cx="3412800" cy="34829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9600" y="2393949"/>
            <a:ext cx="3412800" cy="34829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Impulsar la justicia social, promover el trabajo decente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8288662" y="2393950"/>
            <a:ext cx="3412801" cy="3482975"/>
          </a:xfrm>
        </p:spPr>
        <p:txBody>
          <a:bodyPr tIns="54000"/>
          <a:lstStyle>
            <a:lvl1pPr marL="360000" indent="-360000">
              <a:lnSpc>
                <a:spcPct val="80000"/>
              </a:lnSpc>
              <a:spcBef>
                <a:spcPts val="3200"/>
              </a:spcBef>
              <a:spcAft>
                <a:spcPts val="0"/>
              </a:spcAft>
              <a:buClr>
                <a:schemeClr val="accent2"/>
              </a:buClr>
              <a:buFontTx/>
              <a:buBlip>
                <a:blip r:embed="rId2"/>
              </a:buBlip>
              <a:defRPr sz="6000" b="0" spc="-200" baseline="0">
                <a:solidFill>
                  <a:schemeClr val="accent1"/>
                </a:solidFill>
              </a:defRPr>
            </a:lvl1pPr>
            <a:lvl2pPr marL="3600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/>
            </a:lvl2pPr>
          </a:lstStyle>
          <a:p>
            <a:pPr lvl="0"/>
            <a:r>
              <a:rPr lang="en-US"/>
              <a:t>00.0%</a:t>
            </a:r>
          </a:p>
          <a:p>
            <a:pPr lvl="1"/>
            <a:r>
              <a:rPr lang="en-US"/>
              <a:t>Supporting 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062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Impulsar la justicia social, promover el trabajo decente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90538" y="2393950"/>
            <a:ext cx="7380000" cy="3482976"/>
          </a:xfrm>
        </p:spPr>
        <p:txBody>
          <a:bodyPr tIns="0">
            <a:noAutofit/>
          </a:bodyPr>
          <a:lstStyle>
            <a:lvl1pPr marL="489600" indent="-489600">
              <a:buSzPct val="120000"/>
              <a:buFontTx/>
              <a:buBlip>
                <a:blip r:embed="rId2"/>
              </a:buBlip>
              <a:defRPr sz="2300" b="0">
                <a:solidFill>
                  <a:schemeClr val="tx1"/>
                </a:solidFill>
              </a:defRPr>
            </a:lvl1pPr>
            <a:lvl2pPr marL="489600" indent="0">
              <a:buClr>
                <a:schemeClr val="accent2"/>
              </a:buClr>
              <a:buSzPct val="80000"/>
              <a:buFont typeface="Wingdings 3" panose="05040102010807070707" pitchFamily="18" charset="2"/>
              <a:buNone/>
              <a:defRPr sz="2300" baseline="0"/>
            </a:lvl2pPr>
            <a:lvl3pPr marL="669600" indent="-180000">
              <a:spcBef>
                <a:spcPts val="1800"/>
              </a:spcBef>
              <a:defRPr sz="1000"/>
            </a:lvl3pPr>
          </a:lstStyle>
          <a:p>
            <a:pPr lvl="0"/>
            <a:r>
              <a:rPr lang="en-US"/>
              <a:t>Quote (level 1)</a:t>
            </a:r>
          </a:p>
          <a:p>
            <a:pPr lvl="1"/>
            <a:r>
              <a:rPr lang="en-US"/>
              <a:t>Continuation paras (level 2)</a:t>
            </a:r>
          </a:p>
          <a:p>
            <a:pPr lvl="2"/>
            <a:r>
              <a:rPr lang="en-GB"/>
              <a:t>Source (level 3)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270663" y="2447925"/>
            <a:ext cx="3430800" cy="3429000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444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0538" y="1423195"/>
            <a:ext cx="11210924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2393950"/>
            <a:ext cx="11210924" cy="348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0538" y="6870450"/>
            <a:ext cx="2743200" cy="21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noFill/>
              </a:defRPr>
            </a:lvl1pPr>
          </a:lstStyle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Impulsar la justicia social, promover el trabajo decente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61462" y="432000"/>
            <a:ext cx="540000" cy="28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1" y="1519079"/>
            <a:ext cx="119513" cy="1402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063" y="6367463"/>
            <a:ext cx="644400" cy="172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12" y="480732"/>
            <a:ext cx="1408834" cy="49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613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7" r:id="rId3"/>
    <p:sldLayoutId id="2147483665" r:id="rId4"/>
    <p:sldLayoutId id="2147483666" r:id="rId5"/>
    <p:sldLayoutId id="2147483652" r:id="rId6"/>
    <p:sldLayoutId id="2147483664" r:id="rId7"/>
    <p:sldLayoutId id="2147483668" r:id="rId8"/>
    <p:sldLayoutId id="2147483669" r:id="rId9"/>
    <p:sldLayoutId id="2147483651" r:id="rId10"/>
    <p:sldLayoutId id="2147483660" r:id="rId11"/>
    <p:sldLayoutId id="2147483661" r:id="rId12"/>
    <p:sldLayoutId id="2147483662" r:id="rId13"/>
    <p:sldLayoutId id="2147483663" r:id="rId14"/>
    <p:sldLayoutId id="2147483654" r:id="rId15"/>
    <p:sldLayoutId id="2147483655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2400"/>
        </a:spcBef>
        <a:spcAft>
          <a:spcPts val="600"/>
        </a:spcAft>
        <a:buFont typeface="Arial" panose="020B0604020202020204" pitchFamily="34" charset="0"/>
        <a:buNone/>
        <a:defRPr sz="18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52000" indent="-252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SzPct val="70000"/>
        <a:buFont typeface="Wingdings 3" panose="05040102010807070707" pitchFamily="18" charset="2"/>
        <a:buChar char="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2400"/>
        </a:spcBef>
        <a:spcAft>
          <a:spcPts val="450"/>
        </a:spcAft>
        <a:buClr>
          <a:schemeClr val="accent2"/>
        </a:buClr>
        <a:buSzPct val="80000"/>
        <a:buFont typeface="Arial" panose="020B0604020202020204" pitchFamily="34" charset="0"/>
        <a:buNone/>
        <a:defRPr sz="1400" b="1" kern="1200">
          <a:solidFill>
            <a:schemeClr val="accent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450"/>
        </a:spcBef>
        <a:spcAft>
          <a:spcPts val="450"/>
        </a:spcAft>
        <a:buClr>
          <a:schemeClr val="accent2"/>
        </a:buClr>
        <a:buSzPct val="80000"/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2000" indent="-252000" algn="l" defTabSz="914400" rtl="0" eaLnBrk="1" latinLnBrk="0" hangingPunct="1">
        <a:lnSpc>
          <a:spcPct val="100000"/>
        </a:lnSpc>
        <a:spcBef>
          <a:spcPts val="450"/>
        </a:spcBef>
        <a:buClr>
          <a:schemeClr val="accent2"/>
        </a:buClr>
        <a:buSzPct val="70000"/>
        <a:buFont typeface="Wingdings 3" panose="05040102010807070707" pitchFamily="18" charset="2"/>
        <a:buChar char="u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09" userDrawn="1">
          <p15:clr>
            <a:srgbClr val="F26B43"/>
          </p15:clr>
        </p15:guide>
        <p15:guide id="4" pos="7371" userDrawn="1">
          <p15:clr>
            <a:srgbClr val="F26B43"/>
          </p15:clr>
        </p15:guide>
        <p15:guide id="5" orient="horz" pos="309" userDrawn="1">
          <p15:clr>
            <a:srgbClr val="F26B43"/>
          </p15:clr>
        </p15:guide>
        <p15:guide id="6" orient="horz" pos="4011" userDrawn="1">
          <p15:clr>
            <a:srgbClr val="F26B43"/>
          </p15:clr>
        </p15:guide>
        <p15:guide id="7" orient="horz" pos="1508" userDrawn="1">
          <p15:clr>
            <a:srgbClr val="F26B43"/>
          </p15:clr>
        </p15:guide>
        <p15:guide id="8" orient="horz" pos="3702" userDrawn="1">
          <p15:clr>
            <a:srgbClr val="F26B43"/>
          </p15:clr>
        </p15:guide>
        <p15:guide id="9" orient="horz" pos="15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lo.org/globalcare/?language=en#hom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lo.org/globalcar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hyperlink" Target="https://www.ilo.org/globalcare/?language=en#home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0.xml"/><Relationship Id="rId1" Type="http://schemas.openxmlformats.org/officeDocument/2006/relationships/video" Target="https://www.youtube.com/embed/6LRz2oPlR-Q?feature=oembed" TargetMode="External"/><Relationship Id="rId5" Type="http://schemas.openxmlformats.org/officeDocument/2006/relationships/hyperlink" Target="https://www.youtube.com/watch?v=i0TlHtVND4w" TargetMode="External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lo.org/global/topics/care-economy/lang--es/index.htm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GEDI@ilo.org" TargetMode="External"/><Relationship Id="rId5" Type="http://schemas.openxmlformats.org/officeDocument/2006/relationships/hyperlink" Target="https://www.ilo.org/globalcare/?language=es#home" TargetMode="External"/><Relationship Id="rId4" Type="http://schemas.openxmlformats.org/officeDocument/2006/relationships/hyperlink" Target="https://www.ilo.org/global/topics/care-economy/lang--en/index.ht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diagramData" Target="../diagrams/data7.xml"/><Relationship Id="rId18" Type="http://schemas.openxmlformats.org/officeDocument/2006/relationships/diagramData" Target="../diagrams/data8.xml"/><Relationship Id="rId3" Type="http://schemas.openxmlformats.org/officeDocument/2006/relationships/diagramData" Target="../diagrams/data5.xml"/><Relationship Id="rId21" Type="http://schemas.openxmlformats.org/officeDocument/2006/relationships/diagramColors" Target="../diagrams/colors8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17" Type="http://schemas.microsoft.com/office/2007/relationships/diagramDrawing" Target="../diagrams/drawing7.xml"/><Relationship Id="rId2" Type="http://schemas.openxmlformats.org/officeDocument/2006/relationships/notesSlide" Target="../notesSlides/notesSlide3.xml"/><Relationship Id="rId16" Type="http://schemas.openxmlformats.org/officeDocument/2006/relationships/diagramColors" Target="../diagrams/colors7.xml"/><Relationship Id="rId20" Type="http://schemas.openxmlformats.org/officeDocument/2006/relationships/diagramQuickStyle" Target="../diagrams/quickStyl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6.xml"/><Relationship Id="rId19" Type="http://schemas.openxmlformats.org/officeDocument/2006/relationships/diagramLayout" Target="../diagrams/layout8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Relationship Id="rId14" Type="http://schemas.openxmlformats.org/officeDocument/2006/relationships/diagramLayout" Target="../diagrams/layout7.xml"/><Relationship Id="rId22" Type="http://schemas.microsoft.com/office/2007/relationships/diagramDrawing" Target="../diagrams/drawing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lo.org/globalcar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3741" y="2844012"/>
            <a:ext cx="7068609" cy="2167909"/>
          </a:xfrm>
        </p:spPr>
        <p:txBody>
          <a:bodyPr>
            <a:noAutofit/>
          </a:bodyPr>
          <a:lstStyle/>
          <a:p>
            <a:r>
              <a:rPr lang="es-419" sz="2800" dirty="0"/>
              <a:t>Introducción al Portal mundial de la </a:t>
            </a:r>
            <a:br>
              <a:rPr lang="es-419" sz="2800" dirty="0"/>
            </a:br>
            <a:r>
              <a:rPr lang="es-419" sz="2800" dirty="0"/>
              <a:t>OIT sobre las políticas de cuidados </a:t>
            </a:r>
            <a:br>
              <a:rPr lang="es-419" sz="2800" dirty="0"/>
            </a:br>
            <a:r>
              <a:rPr lang="es-419" sz="2800" dirty="0"/>
              <a:t>y el Simulador de inversiones</a:t>
            </a:r>
            <a:br>
              <a:rPr lang="es-419" sz="2800" dirty="0"/>
            </a:br>
            <a:br>
              <a:rPr lang="es-419" sz="2800" dirty="0"/>
            </a:br>
            <a:r>
              <a:rPr lang="es-419" sz="2800" b="0" dirty="0"/>
              <a:t>ITUC Global Meeting </a:t>
            </a:r>
            <a:r>
              <a:rPr lang="es-419" sz="2800" b="0" dirty="0" err="1"/>
              <a:t>on</a:t>
            </a:r>
            <a:r>
              <a:rPr lang="es-419" sz="2800" b="0" dirty="0"/>
              <a:t> </a:t>
            </a:r>
            <a:r>
              <a:rPr lang="es-419" sz="2800" b="0" dirty="0" err="1"/>
              <a:t>the</a:t>
            </a:r>
            <a:r>
              <a:rPr lang="es-419" sz="2800" b="0" dirty="0"/>
              <a:t> Care </a:t>
            </a:r>
            <a:r>
              <a:rPr lang="es-419" sz="2800" b="0" dirty="0" err="1"/>
              <a:t>Economy</a:t>
            </a:r>
            <a:endParaRPr lang="es-419" sz="2800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1144" y="5242418"/>
            <a:ext cx="6273677" cy="1371474"/>
          </a:xfrm>
        </p:spPr>
        <p:txBody>
          <a:bodyPr/>
          <a:lstStyle/>
          <a:p>
            <a:pPr lvl="1"/>
            <a:r>
              <a:rPr lang="en-GB" b="1" dirty="0"/>
              <a:t>Lorena Pastor Palacios – </a:t>
            </a:r>
            <a:r>
              <a:rPr lang="en-GB" b="1" dirty="0" err="1"/>
              <a:t>Economista</a:t>
            </a:r>
            <a:r>
              <a:rPr lang="en-GB" b="1" dirty="0"/>
              <a:t> Junior</a:t>
            </a:r>
          </a:p>
          <a:p>
            <a:pPr lvl="1"/>
            <a:r>
              <a:rPr lang="es-ES" dirty="0"/>
              <a:t>Servicio de Género, Igualdad, Diversidad e Inclusión (GEDI/WORKQUALITY)</a:t>
            </a:r>
          </a:p>
          <a:p>
            <a:pPr lvl="1"/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1E2DB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Abril 2023 </a:t>
            </a:r>
          </a:p>
          <a:p>
            <a:pPr lvl="1"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6227C0-AD57-4F9B-BAE3-EEFB0D0EE427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7006CA9-7324-403B-AC61-DA654ACF1A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9">
            <a:extLst>
              <a:ext uri="{FF2B5EF4-FFF2-40B4-BE49-F238E27FC236}">
                <a16:creationId xmlns:a16="http://schemas.microsoft.com/office/drawing/2014/main" id="{918E42D6-F003-D116-12B9-A941B5AD34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311" b="90779" l="55692" r="85080">
                        <a14:foregroundMark x1="70560" y1="51567" x2="68140" y2="56400"/>
                        <a14:foregroundMark x1="68140" y1="56400" x2="68140" y2="56400"/>
                        <a14:foregroundMark x1="62820" y1="54067" x2="64980" y2="58333"/>
                        <a14:backgroundMark x1="58060" y1="33367" x2="54280" y2="36867"/>
                        <a14:backgroundMark x1="59000" y1="33500" x2="52880" y2="32000"/>
                        <a14:backgroundMark x1="52880" y1="32000" x2="53280" y2="33633"/>
                        <a14:backgroundMark x1="55880" y1="31267" x2="55540" y2="37000"/>
                        <a14:backgroundMark x1="55540" y1="37000" x2="55540" y2="37000"/>
                        <a14:backgroundMark x1="57140" y1="44133" x2="60800" y2="38500"/>
                        <a14:backgroundMark x1="60800" y1="38500" x2="59460" y2="31667"/>
                        <a14:backgroundMark x1="59460" y1="31667" x2="53920" y2="31100"/>
                        <a14:backgroundMark x1="53920" y1="31100" x2="53400" y2="38200"/>
                        <a14:backgroundMark x1="53400" y1="38200" x2="54320" y2="45667"/>
                        <a14:backgroundMark x1="54320" y1="45667" x2="57560" y2="45400"/>
                      </a14:backgroundRemoval>
                    </a14:imgEffect>
                  </a14:imgLayer>
                </a14:imgProps>
              </a:ext>
            </a:extLst>
          </a:blip>
          <a:srcRect l="53237" t="29148" r="12604" b="6995"/>
          <a:stretch/>
        </p:blipFill>
        <p:spPr>
          <a:xfrm>
            <a:off x="6517351" y="125172"/>
            <a:ext cx="6239552" cy="69985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94904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9C24F2-650A-4462-8341-749C56DDE5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56" r="7254"/>
          <a:stretch/>
        </p:blipFill>
        <p:spPr>
          <a:xfrm>
            <a:off x="0" y="0"/>
            <a:ext cx="12192000" cy="686737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92E889-72EA-55A4-0998-FA160447F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C3E27-852C-1ECA-6B84-10A1DA6E7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B2662-F762-375C-EA77-DD3708CC7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654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81B776-968B-FF5E-87FA-6C98EEF3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56" r="7254"/>
          <a:stretch/>
        </p:blipFill>
        <p:spPr>
          <a:xfrm>
            <a:off x="0" y="0"/>
            <a:ext cx="12192000" cy="686737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92E889-72EA-55A4-0998-FA160447F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C3E27-852C-1ECA-6B84-10A1DA6E7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B2662-F762-375C-EA77-DD3708CC7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ECF40E2-5E9F-7F76-B36A-C10F7B754902}"/>
              </a:ext>
            </a:extLst>
          </p:cNvPr>
          <p:cNvSpPr/>
          <p:nvPr/>
        </p:nvSpPr>
        <p:spPr>
          <a:xfrm>
            <a:off x="749300" y="1352470"/>
            <a:ext cx="1269999" cy="362029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5238AEA-63ED-1651-8672-C3BBFCF99593}"/>
              </a:ext>
            </a:extLst>
          </p:cNvPr>
          <p:cNvSpPr/>
          <p:nvPr/>
        </p:nvSpPr>
        <p:spPr>
          <a:xfrm>
            <a:off x="10451858" y="-3076"/>
            <a:ext cx="982904" cy="292100"/>
          </a:xfrm>
          <a:prstGeom prst="round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444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FA18018-1DFD-6FB9-29F3-36458BFE40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56" r="7254"/>
          <a:stretch/>
        </p:blipFill>
        <p:spPr>
          <a:xfrm>
            <a:off x="0" y="0"/>
            <a:ext cx="12192000" cy="686737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92E889-72EA-55A4-0998-FA160447F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C3E27-852C-1ECA-6B84-10A1DA6E7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B2662-F762-375C-EA77-DD3708CC7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E4FF178-3EA2-06D1-F9EE-E7B44D7BEF89}"/>
              </a:ext>
            </a:extLst>
          </p:cNvPr>
          <p:cNvSpPr/>
          <p:nvPr/>
        </p:nvSpPr>
        <p:spPr>
          <a:xfrm>
            <a:off x="2390103" y="1327070"/>
            <a:ext cx="3705897" cy="425529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9341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5B54669-3E06-BE39-AC27-F328C157D0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29" r="712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92E889-72EA-55A4-0998-FA160447F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C3E27-852C-1ECA-6B84-10A1DA6E7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B2662-F762-375C-EA77-DD3708CC7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581E8AF-26EC-1D68-9A41-791A8ACCB7F2}"/>
              </a:ext>
            </a:extLst>
          </p:cNvPr>
          <p:cNvSpPr/>
          <p:nvPr/>
        </p:nvSpPr>
        <p:spPr>
          <a:xfrm>
            <a:off x="681299" y="2914160"/>
            <a:ext cx="567159" cy="370389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A57971C-6248-6BF6-FA27-64F00AC7CF12}"/>
              </a:ext>
            </a:extLst>
          </p:cNvPr>
          <p:cNvSpPr/>
          <p:nvPr/>
        </p:nvSpPr>
        <p:spPr>
          <a:xfrm>
            <a:off x="1942779" y="1300220"/>
            <a:ext cx="567159" cy="370389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CE307BA-F6AB-EA62-C926-B8876579C483}"/>
              </a:ext>
            </a:extLst>
          </p:cNvPr>
          <p:cNvCxnSpPr/>
          <p:nvPr/>
        </p:nvCxnSpPr>
        <p:spPr>
          <a:xfrm>
            <a:off x="2226358" y="594488"/>
            <a:ext cx="0" cy="578734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2192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9FAE530-02A3-B989-6D51-CB2A72BF1F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46" r="7244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92E889-72EA-55A4-0998-FA160447F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C3E27-852C-1ECA-6B84-10A1DA6E7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B2662-F762-375C-EA77-DD3708CC7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32E4502-3E99-A490-EB60-9F52D5C85F61}"/>
              </a:ext>
            </a:extLst>
          </p:cNvPr>
          <p:cNvSpPr/>
          <p:nvPr/>
        </p:nvSpPr>
        <p:spPr>
          <a:xfrm>
            <a:off x="3337508" y="2901460"/>
            <a:ext cx="567159" cy="370389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6BF556A-6DB5-5A51-90FC-15D8F708FFF7}"/>
              </a:ext>
            </a:extLst>
          </p:cNvPr>
          <p:cNvSpPr/>
          <p:nvPr/>
        </p:nvSpPr>
        <p:spPr>
          <a:xfrm>
            <a:off x="1955479" y="1274820"/>
            <a:ext cx="567159" cy="370389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C813DE2-C10A-77B7-5741-635829EA3F6E}"/>
              </a:ext>
            </a:extLst>
          </p:cNvPr>
          <p:cNvCxnSpPr/>
          <p:nvPr/>
        </p:nvCxnSpPr>
        <p:spPr>
          <a:xfrm>
            <a:off x="2239058" y="569088"/>
            <a:ext cx="0" cy="578734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14173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8955A45-AFCD-885B-3C73-7E88E5CADB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87" r="7187"/>
          <a:stretch/>
        </p:blipFill>
        <p:spPr>
          <a:xfrm>
            <a:off x="0" y="-9374"/>
            <a:ext cx="12192000" cy="686737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92E889-72EA-55A4-0998-FA160447F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C3E27-852C-1ECA-6B84-10A1DA6E7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B2662-F762-375C-EA77-DD3708CC7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130EB39-6BD3-5073-CAEB-5ACDE9B2B157}"/>
              </a:ext>
            </a:extLst>
          </p:cNvPr>
          <p:cNvSpPr/>
          <p:nvPr/>
        </p:nvSpPr>
        <p:spPr>
          <a:xfrm>
            <a:off x="5969000" y="2926860"/>
            <a:ext cx="1788289" cy="334789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E4986B4-E5B4-E7B4-CCD5-3E14FE82F48A}"/>
              </a:ext>
            </a:extLst>
          </p:cNvPr>
          <p:cNvSpPr/>
          <p:nvPr/>
        </p:nvSpPr>
        <p:spPr>
          <a:xfrm>
            <a:off x="1942779" y="1300220"/>
            <a:ext cx="567159" cy="370389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DD4454C-943F-05AB-2BCC-EBBE4382E78D}"/>
              </a:ext>
            </a:extLst>
          </p:cNvPr>
          <p:cNvCxnSpPr/>
          <p:nvPr/>
        </p:nvCxnSpPr>
        <p:spPr>
          <a:xfrm>
            <a:off x="2226358" y="594488"/>
            <a:ext cx="0" cy="578734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1968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FFE6099-AF79-C1F3-0FCF-6E8D0BD186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62" r="14478" b="17963"/>
          <a:stretch/>
        </p:blipFill>
        <p:spPr>
          <a:xfrm>
            <a:off x="1" y="-3076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92E889-72EA-55A4-0998-FA160447F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C3E27-852C-1ECA-6B84-10A1DA6E7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B2662-F762-375C-EA77-DD3708CC7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04E39515-753C-748C-CCF7-FBE6AA4B485E}"/>
              </a:ext>
            </a:extLst>
          </p:cNvPr>
          <p:cNvSpPr/>
          <p:nvPr/>
        </p:nvSpPr>
        <p:spPr>
          <a:xfrm>
            <a:off x="9433106" y="1843050"/>
            <a:ext cx="454880" cy="4120587"/>
          </a:xfrm>
          <a:prstGeom prst="rightBrace">
            <a:avLst>
              <a:gd name="adj1" fmla="val 110115"/>
              <a:gd name="adj2" fmla="val 50000"/>
            </a:avLst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F10E0BE-6742-EE81-A737-344F57797102}"/>
              </a:ext>
            </a:extLst>
          </p:cNvPr>
          <p:cNvSpPr/>
          <p:nvPr/>
        </p:nvSpPr>
        <p:spPr>
          <a:xfrm>
            <a:off x="3419571" y="771346"/>
            <a:ext cx="522628" cy="298530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274A321-991A-03C4-F905-AC4D524AAA53}"/>
              </a:ext>
            </a:extLst>
          </p:cNvPr>
          <p:cNvCxnSpPr>
            <a:cxnSpLocks/>
          </p:cNvCxnSpPr>
          <p:nvPr/>
        </p:nvCxnSpPr>
        <p:spPr>
          <a:xfrm>
            <a:off x="3690510" y="191163"/>
            <a:ext cx="0" cy="466454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5CB9B3F9-22F0-D3DF-9CEC-18FAB2724589}"/>
              </a:ext>
            </a:extLst>
          </p:cNvPr>
          <p:cNvSpPr/>
          <p:nvPr/>
        </p:nvSpPr>
        <p:spPr>
          <a:xfrm>
            <a:off x="7635173" y="1666376"/>
            <a:ext cx="1048152" cy="353349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4D3DD4A-6811-8263-309C-E783D5011EED}"/>
              </a:ext>
            </a:extLst>
          </p:cNvPr>
          <p:cNvCxnSpPr>
            <a:cxnSpLocks/>
          </p:cNvCxnSpPr>
          <p:nvPr/>
        </p:nvCxnSpPr>
        <p:spPr>
          <a:xfrm>
            <a:off x="2159000" y="5838232"/>
            <a:ext cx="549999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794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114DD-C288-0635-1DA9-210D3878F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646" y="1140570"/>
            <a:ext cx="5857588" cy="720000"/>
          </a:xfrm>
        </p:spPr>
        <p:txBody>
          <a:bodyPr/>
          <a:lstStyle/>
          <a:p>
            <a:r>
              <a:rPr lang="es-ES" sz="2400" dirty="0"/>
              <a:t>Simulador de inversiones en políticas de cuidados de la OIT</a:t>
            </a: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CB26F-64AD-8073-44D2-FF7EC304D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646" y="2037144"/>
            <a:ext cx="5737235" cy="4120158"/>
          </a:xfrm>
        </p:spPr>
        <p:txBody>
          <a:bodyPr>
            <a:normAutofit lnSpcReduction="10000"/>
          </a:bodyPr>
          <a:lstStyle/>
          <a:p>
            <a:pPr lvl="2"/>
            <a:r>
              <a:rPr lang="es-419" sz="2000" b="1" dirty="0"/>
              <a:t>82 países: </a:t>
            </a:r>
            <a:r>
              <a:rPr lang="es-419" sz="2000" dirty="0"/>
              <a:t>14 en África, 9 en las Américas, 1 en los Estados Árabes, 22 en la región de Asia y el Pacífico y 36 en Europa y Asia Central</a:t>
            </a:r>
          </a:p>
          <a:p>
            <a:pPr lvl="2"/>
            <a:r>
              <a:rPr lang="es-419" sz="2000" b="1" dirty="0"/>
              <a:t>4 áreas de políticas de cuidados</a:t>
            </a:r>
            <a:r>
              <a:rPr lang="es-419" sz="2000" dirty="0"/>
              <a:t>: licencias para el cuidado infantil e interrupciones para la lactancia materna remunerada, servicios de cuidado infantil, y servicios de cuidado de larga duración</a:t>
            </a:r>
          </a:p>
          <a:p>
            <a:pPr lvl="2"/>
            <a:r>
              <a:rPr lang="es-419" sz="2000" b="1" dirty="0"/>
              <a:t>2 años disponibles para la proyección </a:t>
            </a:r>
            <a:r>
              <a:rPr lang="es-419" sz="2000" dirty="0"/>
              <a:t>(2030 y 2035) y varios parámetros que pueden ser modificados por el usuario</a:t>
            </a:r>
          </a:p>
          <a:p>
            <a:pPr lvl="2"/>
            <a:r>
              <a:rPr lang="es-419" sz="2000" dirty="0"/>
              <a:t>Existe la posibilidad de </a:t>
            </a:r>
            <a:r>
              <a:rPr lang="es-419" sz="2000" b="1" dirty="0"/>
              <a:t>comparar entre escenarios y exportar los resultados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C688D-8CCF-088E-5758-09EFEFDF3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CF46F0-57DC-3EF3-62D8-A6E435AB1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1E99FB-849E-CAAB-D1EA-DED177CD9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17</a:t>
            </a:fld>
            <a:endParaRPr lang="en-GB"/>
          </a:p>
        </p:txBody>
      </p:sp>
      <p:pic>
        <p:nvPicPr>
          <p:cNvPr id="7" name="Picture 6" descr="Qr code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9FE581CC-B75E-7B34-B193-D7F45F75E7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107" y="66357"/>
            <a:ext cx="4482402" cy="672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706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9624F87-2EC8-B992-707D-740CEBE0A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4538" y="520948"/>
            <a:ext cx="11210924" cy="720000"/>
          </a:xfrm>
        </p:spPr>
        <p:txBody>
          <a:bodyPr/>
          <a:lstStyle/>
          <a:p>
            <a:r>
              <a:rPr lang="es-419" dirty="0"/>
              <a:t>Simulador de la OIT </a:t>
            </a:r>
            <a:br>
              <a:rPr lang="es-419" dirty="0"/>
            </a:br>
            <a:r>
              <a:rPr lang="es-419" dirty="0"/>
              <a:t>de inversiones en políticas </a:t>
            </a:r>
            <a:br>
              <a:rPr lang="es-419" dirty="0"/>
            </a:br>
            <a:r>
              <a:rPr lang="es-419" dirty="0"/>
              <a:t>de cuidados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304D882-DCC5-5299-9A41-5BB081D40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007" y="1954208"/>
            <a:ext cx="11185647" cy="355506"/>
          </a:xfrm>
        </p:spPr>
        <p:txBody>
          <a:bodyPr/>
          <a:lstStyle/>
          <a:p>
            <a:r>
              <a:rPr lang="es-419" dirty="0"/>
              <a:t>Pasos: 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6EF46C-B33B-31D6-9094-904849A8B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124C1-949F-6D3C-418F-20A309535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2" name="Title 8">
            <a:extLst>
              <a:ext uri="{FF2B5EF4-FFF2-40B4-BE49-F238E27FC236}">
                <a16:creationId xmlns:a16="http://schemas.microsoft.com/office/drawing/2014/main" id="{C42EA7A4-9E47-B6DA-F0E3-DF97FAB7242D}"/>
              </a:ext>
            </a:extLst>
          </p:cNvPr>
          <p:cNvSpPr txBox="1">
            <a:spLocks/>
          </p:cNvSpPr>
          <p:nvPr/>
        </p:nvSpPr>
        <p:spPr>
          <a:xfrm>
            <a:off x="379168" y="1594208"/>
            <a:ext cx="11433663" cy="72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2400" b="0" dirty="0">
                <a:solidFill>
                  <a:schemeClr val="tx1"/>
                </a:solidFill>
              </a:rPr>
              <a:t>Sitio web: </a:t>
            </a:r>
            <a:r>
              <a:rPr lang="es-419" sz="1600" b="0" dirty="0">
                <a:solidFill>
                  <a:schemeClr val="tx1"/>
                </a:solidFill>
                <a:hlinkClick r:id="rId3"/>
              </a:rPr>
              <a:t>www.ilo.org/globalcare</a:t>
            </a:r>
            <a:endParaRPr lang="es-419" sz="1600" b="0" dirty="0">
              <a:solidFill>
                <a:schemeClr val="tx1"/>
              </a:solidFill>
            </a:endParaRPr>
          </a:p>
          <a:p>
            <a:endParaRPr lang="es-419" sz="2400" b="0" dirty="0">
              <a:solidFill>
                <a:schemeClr val="tx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51FC51D-11A0-7203-EE31-711E9C03B5AB}"/>
              </a:ext>
            </a:extLst>
          </p:cNvPr>
          <p:cNvSpPr txBox="1">
            <a:spLocks/>
          </p:cNvSpPr>
          <p:nvPr/>
        </p:nvSpPr>
        <p:spPr>
          <a:xfrm>
            <a:off x="140675" y="2411142"/>
            <a:ext cx="6018077" cy="30924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u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s-ES" sz="1600" b="1" dirty="0"/>
              <a:t>Paso 1: Regístrese </a:t>
            </a:r>
            <a:r>
              <a:rPr lang="es-ES" sz="1600" dirty="0"/>
              <a:t>para acceder gratuitamente al Simulador.</a:t>
            </a:r>
          </a:p>
          <a:p>
            <a:pPr lvl="2"/>
            <a:r>
              <a:rPr lang="es-ES" sz="1600" b="1" dirty="0"/>
              <a:t>Paso 2: Seleccione un país y el año de proyección</a:t>
            </a:r>
            <a:r>
              <a:rPr lang="es-ES" sz="1600" dirty="0"/>
              <a:t> (2030 o 2035).</a:t>
            </a:r>
          </a:p>
          <a:p>
            <a:pPr lvl="2"/>
            <a:r>
              <a:rPr lang="es-ES" sz="1600" b="1" dirty="0"/>
              <a:t>Paso 3: </a:t>
            </a:r>
            <a:r>
              <a:rPr lang="es-ES" sz="1600" dirty="0"/>
              <a:t>Defina los </a:t>
            </a:r>
            <a:r>
              <a:rPr lang="es-ES" sz="1600" b="1" dirty="0"/>
              <a:t>parámetros de política </a:t>
            </a:r>
            <a:r>
              <a:rPr lang="es-ES" sz="1600" dirty="0"/>
              <a:t>para las 4 áreas de políticas de cuidados, manteniendo los parámetros sugeridos o modificándolos según una lista de opciones predeterminadas.</a:t>
            </a:r>
          </a:p>
          <a:p>
            <a:pPr lvl="2"/>
            <a:r>
              <a:rPr lang="es-ES" sz="1600" b="1" dirty="0"/>
              <a:t>Paso 4: </a:t>
            </a:r>
            <a:r>
              <a:rPr lang="es-ES" sz="1600" dirty="0"/>
              <a:t>El Simulador </a:t>
            </a:r>
            <a:r>
              <a:rPr lang="es-ES" sz="1600" b="1" dirty="0"/>
              <a:t>calcula los resultados automáticamente</a:t>
            </a:r>
            <a:r>
              <a:rPr lang="es-ES" sz="1600" dirty="0"/>
              <a:t>, utilizando directamente más de 180 indicadores estadísticos incorporados. </a:t>
            </a:r>
            <a:r>
              <a:rPr lang="es-ES" sz="1600" b="1" dirty="0"/>
              <a:t>Cree y compare</a:t>
            </a:r>
            <a:r>
              <a:rPr lang="es-ES" sz="1600" dirty="0"/>
              <a:t> múltiples escenarios para un mismo país o diferentes países y </a:t>
            </a:r>
            <a:r>
              <a:rPr lang="es-ES" sz="1600" b="1" dirty="0"/>
              <a:t>exporte</a:t>
            </a:r>
            <a:r>
              <a:rPr lang="es-ES" sz="1600" dirty="0"/>
              <a:t> los resultados obtenidos.</a:t>
            </a:r>
            <a:endParaRPr lang="es-419" sz="1600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5EC0F3A-DF93-EF79-51F0-39EEE3EEB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0538" y="6337302"/>
            <a:ext cx="5605462" cy="180000"/>
          </a:xfrm>
        </p:spPr>
        <p:txBody>
          <a:bodyPr/>
          <a:lstStyle/>
          <a:p>
            <a:r>
              <a:rPr lang="es-ES" dirty="0"/>
              <a:t>Impulsar la justicia social, promover el trabajo decente</a:t>
            </a:r>
            <a:endParaRPr lang="en-GB" dirty="0"/>
          </a:p>
        </p:txBody>
      </p:sp>
      <p:pic>
        <p:nvPicPr>
          <p:cNvPr id="5" name="Picture 4" descr="Qr code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7E5850EF-62DF-196E-0DC9-A190D9DD02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300" y="39807"/>
            <a:ext cx="4482402" cy="672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5441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ED117FA-7996-E475-5719-675A4ED9F7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20" r="692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92E889-72EA-55A4-0998-FA160447F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C3E27-852C-1ECA-6B84-10A1DA6E7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B2662-F762-375C-EA77-DD3708CC7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19</a:t>
            </a:fld>
            <a:endParaRPr lang="en-GB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6218BFB-FABF-8F6C-7F37-4167BBA5ADF8}"/>
              </a:ext>
            </a:extLst>
          </p:cNvPr>
          <p:cNvCxnSpPr>
            <a:cxnSpLocks/>
          </p:cNvCxnSpPr>
          <p:nvPr/>
        </p:nvCxnSpPr>
        <p:spPr>
          <a:xfrm flipH="1">
            <a:off x="2504558" y="5397336"/>
            <a:ext cx="970163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6DD700EF-285C-A3C0-79A6-060A0705B4D7}"/>
              </a:ext>
            </a:extLst>
          </p:cNvPr>
          <p:cNvSpPr/>
          <p:nvPr/>
        </p:nvSpPr>
        <p:spPr>
          <a:xfrm>
            <a:off x="1904130" y="1439686"/>
            <a:ext cx="4352291" cy="489030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47B59C1-65CB-2933-E1EA-31CF087EA216}"/>
              </a:ext>
            </a:extLst>
          </p:cNvPr>
          <p:cNvCxnSpPr/>
          <p:nvPr/>
        </p:nvCxnSpPr>
        <p:spPr>
          <a:xfrm>
            <a:off x="4196950" y="765871"/>
            <a:ext cx="0" cy="578734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4595A22-F80F-20FB-1A9B-2FB81EF09C7B}"/>
              </a:ext>
            </a:extLst>
          </p:cNvPr>
          <p:cNvSpPr/>
          <p:nvPr/>
        </p:nvSpPr>
        <p:spPr>
          <a:xfrm>
            <a:off x="11020926" y="-12450"/>
            <a:ext cx="1123440" cy="291583"/>
          </a:xfrm>
          <a:prstGeom prst="round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536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E03DC397-B58B-73E6-16F2-18E4E74EA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877" y="507877"/>
            <a:ext cx="9616585" cy="608525"/>
          </a:xfrm>
        </p:spPr>
        <p:txBody>
          <a:bodyPr/>
          <a:lstStyle/>
          <a:p>
            <a:r>
              <a:rPr lang="es-ES" sz="2800" dirty="0"/>
              <a:t>Portal mundial de la OIT sobre las políticas de cuidados y el Simulador de inversiones</a:t>
            </a:r>
            <a:br>
              <a:rPr lang="es-ES" sz="2800" dirty="0"/>
            </a:br>
            <a:endParaRPr lang="en-GB" sz="28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922A2A-8AF6-B0BB-E460-7C093A77F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F33FE5-8AA8-BFCB-1A6B-07820A8CD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2</a:t>
            </a:fld>
            <a:endParaRPr lang="en-GB"/>
          </a:p>
        </p:txBody>
      </p:sp>
      <p:pic>
        <p:nvPicPr>
          <p:cNvPr id="11" name="Online Media 10" title="Tutorial video: ILO Global Care Policy portal and investment simulator">
            <a:hlinkClick r:id="" action="ppaction://media"/>
            <a:extLst>
              <a:ext uri="{FF2B5EF4-FFF2-40B4-BE49-F238E27FC236}">
                <a16:creationId xmlns:a16="http://schemas.microsoft.com/office/drawing/2014/main" id="{DE532AF8-3F16-4AC5-F779-AACD1ADB10DB}"/>
              </a:ext>
            </a:extLst>
          </p:cNvPr>
          <p:cNvPicPr>
            <a:picLocks noGrp="1" noRot="1" noChangeAspect="1"/>
          </p:cNvPicPr>
          <p:nvPr>
            <p:ph idx="4294967295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44714" y="1309829"/>
            <a:ext cx="9502572" cy="5367194"/>
          </a:xfrm>
          <a:prstGeom prst="rect">
            <a:avLst/>
          </a:prstGeom>
        </p:spPr>
      </p:pic>
      <p:sp>
        <p:nvSpPr>
          <p:cNvPr id="2" name="TextBox 1">
            <a:hlinkClick r:id="rId5"/>
            <a:extLst>
              <a:ext uri="{FF2B5EF4-FFF2-40B4-BE49-F238E27FC236}">
                <a16:creationId xmlns:a16="http://schemas.microsoft.com/office/drawing/2014/main" id="{50E1A0BA-3B82-2335-E1DD-51008952EB3A}"/>
              </a:ext>
            </a:extLst>
          </p:cNvPr>
          <p:cNvSpPr txBox="1"/>
          <p:nvPr/>
        </p:nvSpPr>
        <p:spPr>
          <a:xfrm>
            <a:off x="8298196" y="6385324"/>
            <a:ext cx="2549090" cy="408623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419" dirty="0"/>
              <a:t>Enlace al video tutorial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451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61BEAC-1E2E-BBC3-025B-E094F22106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985"/>
          <a:stretch/>
        </p:blipFill>
        <p:spPr>
          <a:xfrm>
            <a:off x="-88900" y="-1"/>
            <a:ext cx="12280900" cy="686737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92E889-72EA-55A4-0998-FA160447F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C3E27-852C-1ECA-6B84-10A1DA6E7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B2662-F762-375C-EA77-DD3708CC7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20</a:t>
            </a:fld>
            <a:endParaRPr lang="en-GB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856D3CF-61E4-6376-51E8-BD44525B565D}"/>
              </a:ext>
            </a:extLst>
          </p:cNvPr>
          <p:cNvCxnSpPr>
            <a:cxnSpLocks/>
          </p:cNvCxnSpPr>
          <p:nvPr/>
        </p:nvCxnSpPr>
        <p:spPr>
          <a:xfrm>
            <a:off x="2000490" y="4405131"/>
            <a:ext cx="763930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672A102-C345-6171-8918-98DAE4EC91F5}"/>
              </a:ext>
            </a:extLst>
          </p:cNvPr>
          <p:cNvCxnSpPr>
            <a:cxnSpLocks/>
          </p:cNvCxnSpPr>
          <p:nvPr/>
        </p:nvCxnSpPr>
        <p:spPr>
          <a:xfrm>
            <a:off x="2000490" y="4748031"/>
            <a:ext cx="763930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FC0F9C9-BA4E-7797-2C30-CD327B9FFC8C}"/>
              </a:ext>
            </a:extLst>
          </p:cNvPr>
          <p:cNvCxnSpPr>
            <a:cxnSpLocks/>
          </p:cNvCxnSpPr>
          <p:nvPr/>
        </p:nvCxnSpPr>
        <p:spPr>
          <a:xfrm>
            <a:off x="2000490" y="5078231"/>
            <a:ext cx="763930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CABA8DF9-80BB-B778-B3C5-1BA7877C454C}"/>
              </a:ext>
            </a:extLst>
          </p:cNvPr>
          <p:cNvSpPr/>
          <p:nvPr/>
        </p:nvSpPr>
        <p:spPr>
          <a:xfrm>
            <a:off x="369884" y="5686236"/>
            <a:ext cx="1062141" cy="514840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D0441ED-E632-84F6-37EC-A233D04E8E7E}"/>
              </a:ext>
            </a:extLst>
          </p:cNvPr>
          <p:cNvSpPr/>
          <p:nvPr/>
        </p:nvSpPr>
        <p:spPr>
          <a:xfrm>
            <a:off x="2075376" y="1274100"/>
            <a:ext cx="4094418" cy="505649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E5FFD19-4CAE-A098-1D58-2BAC04938847}"/>
              </a:ext>
            </a:extLst>
          </p:cNvPr>
          <p:cNvCxnSpPr/>
          <p:nvPr/>
        </p:nvCxnSpPr>
        <p:spPr>
          <a:xfrm>
            <a:off x="4150962" y="589015"/>
            <a:ext cx="0" cy="578734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6F3DB07-7352-7BC6-90F9-BDD77A9E32C7}"/>
              </a:ext>
            </a:extLst>
          </p:cNvPr>
          <p:cNvSpPr/>
          <p:nvPr/>
        </p:nvSpPr>
        <p:spPr>
          <a:xfrm>
            <a:off x="10516427" y="-3077"/>
            <a:ext cx="1123440" cy="291583"/>
          </a:xfrm>
          <a:prstGeom prst="round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662068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9CC1C64-59B0-346F-A956-28E53A9E70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37" r="7337"/>
          <a:stretch/>
        </p:blipFill>
        <p:spPr>
          <a:xfrm>
            <a:off x="0" y="0"/>
            <a:ext cx="12192000" cy="6856838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92E889-72EA-55A4-0998-FA160447F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C3E27-852C-1ECA-6B84-10A1DA6E7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B2662-F762-375C-EA77-DD3708CC7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21</a:t>
            </a:fld>
            <a:endParaRPr lang="en-GB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A682217-B5DB-ABB9-CA82-6F6C8B7E05E4}"/>
              </a:ext>
            </a:extLst>
          </p:cNvPr>
          <p:cNvCxnSpPr>
            <a:cxnSpLocks/>
          </p:cNvCxnSpPr>
          <p:nvPr/>
        </p:nvCxnSpPr>
        <p:spPr>
          <a:xfrm flipH="1">
            <a:off x="8913310" y="4290831"/>
            <a:ext cx="626480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1BB1612-B9E0-CA9A-C6D9-98A213871B63}"/>
              </a:ext>
            </a:extLst>
          </p:cNvPr>
          <p:cNvCxnSpPr>
            <a:cxnSpLocks/>
          </p:cNvCxnSpPr>
          <p:nvPr/>
        </p:nvCxnSpPr>
        <p:spPr>
          <a:xfrm>
            <a:off x="1657590" y="6500631"/>
            <a:ext cx="763930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6A59654-402B-5E2A-9B10-110BEAB9B702}"/>
              </a:ext>
            </a:extLst>
          </p:cNvPr>
          <p:cNvCxnSpPr/>
          <p:nvPr/>
        </p:nvCxnSpPr>
        <p:spPr>
          <a:xfrm>
            <a:off x="2381184" y="3517900"/>
            <a:ext cx="457200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A84C96-2A12-6275-CB49-02B4DDB49AD0}"/>
              </a:ext>
            </a:extLst>
          </p:cNvPr>
          <p:cNvCxnSpPr/>
          <p:nvPr/>
        </p:nvCxnSpPr>
        <p:spPr>
          <a:xfrm>
            <a:off x="2355784" y="3937000"/>
            <a:ext cx="118872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B71C468-D74F-5466-D6FE-7121A90CAE13}"/>
              </a:ext>
            </a:extLst>
          </p:cNvPr>
          <p:cNvCxnSpPr/>
          <p:nvPr/>
        </p:nvCxnSpPr>
        <p:spPr>
          <a:xfrm>
            <a:off x="2317684" y="5753100"/>
            <a:ext cx="246888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3C050FA-CD0B-B0F9-1B1D-4FA196D2D4BD}"/>
              </a:ext>
            </a:extLst>
          </p:cNvPr>
          <p:cNvCxnSpPr/>
          <p:nvPr/>
        </p:nvCxnSpPr>
        <p:spPr>
          <a:xfrm>
            <a:off x="2317684" y="6184900"/>
            <a:ext cx="164592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729A70FD-7D77-A267-EC4A-E87B874170A8}"/>
              </a:ext>
            </a:extLst>
          </p:cNvPr>
          <p:cNvSpPr/>
          <p:nvPr/>
        </p:nvSpPr>
        <p:spPr>
          <a:xfrm>
            <a:off x="3342170" y="870009"/>
            <a:ext cx="2842727" cy="412689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517C007-22AB-F0A8-A367-F9938E99A7E9}"/>
              </a:ext>
            </a:extLst>
          </p:cNvPr>
          <p:cNvCxnSpPr/>
          <p:nvPr/>
        </p:nvCxnSpPr>
        <p:spPr>
          <a:xfrm>
            <a:off x="4460309" y="201942"/>
            <a:ext cx="0" cy="578734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ight Brace 19">
            <a:extLst>
              <a:ext uri="{FF2B5EF4-FFF2-40B4-BE49-F238E27FC236}">
                <a16:creationId xmlns:a16="http://schemas.microsoft.com/office/drawing/2014/main" id="{D154D1D6-8BC4-4221-F237-40896FBEB8A1}"/>
              </a:ext>
            </a:extLst>
          </p:cNvPr>
          <p:cNvSpPr/>
          <p:nvPr/>
        </p:nvSpPr>
        <p:spPr>
          <a:xfrm rot="10800000">
            <a:off x="1862138" y="1784912"/>
            <a:ext cx="181830" cy="1288487"/>
          </a:xfrm>
          <a:prstGeom prst="rightBrace">
            <a:avLst>
              <a:gd name="adj1" fmla="val 110115"/>
              <a:gd name="adj2" fmla="val 50000"/>
            </a:avLst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ight Brace 20">
            <a:extLst>
              <a:ext uri="{FF2B5EF4-FFF2-40B4-BE49-F238E27FC236}">
                <a16:creationId xmlns:a16="http://schemas.microsoft.com/office/drawing/2014/main" id="{7DA9AD2A-9E3D-B3BE-1ADF-623701FE739A}"/>
              </a:ext>
            </a:extLst>
          </p:cNvPr>
          <p:cNvSpPr/>
          <p:nvPr/>
        </p:nvSpPr>
        <p:spPr>
          <a:xfrm rot="10800000">
            <a:off x="1857723" y="3165757"/>
            <a:ext cx="181832" cy="3044542"/>
          </a:xfrm>
          <a:prstGeom prst="rightBrace">
            <a:avLst>
              <a:gd name="adj1" fmla="val 110115"/>
              <a:gd name="adj2" fmla="val 50000"/>
            </a:avLst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CC84C3F-955D-B3D7-BC63-0B8B0DF4FFD4}"/>
              </a:ext>
            </a:extLst>
          </p:cNvPr>
          <p:cNvCxnSpPr>
            <a:cxnSpLocks/>
          </p:cNvCxnSpPr>
          <p:nvPr/>
        </p:nvCxnSpPr>
        <p:spPr>
          <a:xfrm flipH="1">
            <a:off x="10287433" y="3846331"/>
            <a:ext cx="626480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35374F8-985D-5C12-23C7-AB168BE855DF}"/>
              </a:ext>
            </a:extLst>
          </p:cNvPr>
          <p:cNvCxnSpPr>
            <a:cxnSpLocks/>
          </p:cNvCxnSpPr>
          <p:nvPr/>
        </p:nvCxnSpPr>
        <p:spPr>
          <a:xfrm flipH="1">
            <a:off x="10021166" y="1808543"/>
            <a:ext cx="626480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3827024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3D1CD09-32CA-7D0B-9F22-CC8B6850C1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01" r="7954"/>
          <a:stretch/>
        </p:blipFill>
        <p:spPr>
          <a:xfrm>
            <a:off x="0" y="-3076"/>
            <a:ext cx="12192000" cy="6861076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0CA26D-9B1F-9824-5F9A-3908CBE96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35FDB0-7560-2F66-D71C-3518CCA53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18623F-E7D9-D68D-6BF8-29A325DD4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22</a:t>
            </a:fld>
            <a:endParaRPr lang="en-GB"/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A55CC1F9-E935-0FEB-797F-52CAF552243A}"/>
              </a:ext>
            </a:extLst>
          </p:cNvPr>
          <p:cNvSpPr/>
          <p:nvPr/>
        </p:nvSpPr>
        <p:spPr>
          <a:xfrm rot="10800000">
            <a:off x="1862138" y="1341003"/>
            <a:ext cx="288578" cy="5283191"/>
          </a:xfrm>
          <a:prstGeom prst="rightBrace">
            <a:avLst>
              <a:gd name="adj1" fmla="val 110115"/>
              <a:gd name="adj2" fmla="val 50000"/>
            </a:avLst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449FB49-75A0-9EF8-140D-B249C16B4B14}"/>
              </a:ext>
            </a:extLst>
          </p:cNvPr>
          <p:cNvCxnSpPr>
            <a:cxnSpLocks/>
          </p:cNvCxnSpPr>
          <p:nvPr/>
        </p:nvCxnSpPr>
        <p:spPr>
          <a:xfrm>
            <a:off x="1713259" y="562379"/>
            <a:ext cx="763930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F7936BD-65B8-05C1-A4C7-C802F52D3E3B}"/>
              </a:ext>
            </a:extLst>
          </p:cNvPr>
          <p:cNvCxnSpPr>
            <a:cxnSpLocks/>
          </p:cNvCxnSpPr>
          <p:nvPr/>
        </p:nvCxnSpPr>
        <p:spPr>
          <a:xfrm flipH="1">
            <a:off x="10088510" y="1544203"/>
            <a:ext cx="626480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4045435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9624F87-2EC8-B992-707D-740CEBE0A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8" y="1320802"/>
            <a:ext cx="11210924" cy="665390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s-419" dirty="0"/>
              <a:t>Parámetros de políticas transformadoras de la OIT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124C1-949F-6D3C-418F-20A309535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1462" y="432000"/>
            <a:ext cx="540000" cy="288000"/>
          </a:xfrm>
        </p:spPr>
        <p:txBody>
          <a:bodyPr vert="horz" lIns="0" tIns="0" rIns="0" bIns="0" rtlCol="0" anchor="t" anchorCtr="0">
            <a:normAutofit/>
          </a:bodyPr>
          <a:lstStyle/>
          <a:p>
            <a:pPr>
              <a:spcAft>
                <a:spcPts val="600"/>
              </a:spcAft>
            </a:pPr>
            <a:fld id="{856227C0-AD57-4F9B-BAE3-EEFB0D0EE427}" type="slidenum">
              <a:rPr lang="en-GB" smtClean="0"/>
              <a:pPr>
                <a:spcAft>
                  <a:spcPts val="600"/>
                </a:spcAft>
              </a:pPr>
              <a:t>23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6EF46C-B33B-31D6-9094-904849A8B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/>
              <a:t>Date: Monday / 01 / October / 2019</a:t>
            </a:r>
          </a:p>
        </p:txBody>
      </p:sp>
      <p:graphicFrame>
        <p:nvGraphicFramePr>
          <p:cNvPr id="28" name="Content Placeholder 8">
            <a:extLst>
              <a:ext uri="{FF2B5EF4-FFF2-40B4-BE49-F238E27FC236}">
                <a16:creationId xmlns:a16="http://schemas.microsoft.com/office/drawing/2014/main" id="{3E39EDC5-9B89-7E54-6951-D42610CB10A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25751762"/>
              </p:ext>
            </p:extLst>
          </p:nvPr>
        </p:nvGraphicFramePr>
        <p:xfrm>
          <a:off x="515814" y="2119454"/>
          <a:ext cx="11210923" cy="1653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9" name="Content Placeholder 8">
            <a:extLst>
              <a:ext uri="{FF2B5EF4-FFF2-40B4-BE49-F238E27FC236}">
                <a16:creationId xmlns:a16="http://schemas.microsoft.com/office/drawing/2014/main" id="{229FF270-0FF0-6A1C-8FB9-4F0623DE60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6057255"/>
              </p:ext>
            </p:extLst>
          </p:nvPr>
        </p:nvGraphicFramePr>
        <p:xfrm>
          <a:off x="515814" y="4212416"/>
          <a:ext cx="11210923" cy="1905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AECA308-24CC-6A09-83AB-7C2CBE0AA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0538" y="6337302"/>
            <a:ext cx="5605462" cy="180000"/>
          </a:xfrm>
        </p:spPr>
        <p:txBody>
          <a:bodyPr/>
          <a:lstStyle/>
          <a:p>
            <a:r>
              <a:rPr lang="es-ES" dirty="0"/>
              <a:t>Impulsar la justicia social, promover el trabajo decente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94494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vector graphics, queen&#10;&#10;Description automatically generated">
            <a:extLst>
              <a:ext uri="{FF2B5EF4-FFF2-40B4-BE49-F238E27FC236}">
                <a16:creationId xmlns:a16="http://schemas.microsoft.com/office/drawing/2014/main" id="{EC71933C-E4D2-21AF-DC58-365E7574DA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176" y="2044165"/>
            <a:ext cx="7220753" cy="4813835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336158" y="1608838"/>
            <a:ext cx="8784395" cy="608525"/>
          </a:xfrm>
        </p:spPr>
        <p:txBody>
          <a:bodyPr/>
          <a:lstStyle/>
          <a:p>
            <a:r>
              <a:rPr lang="es-ES" dirty="0">
                <a:solidFill>
                  <a:schemeClr val="accent2"/>
                </a:solidFill>
              </a:rPr>
              <a:t>Hacer realidad un mundo laboral más solidario y con mayor igualdad para todos</a:t>
            </a:r>
            <a:br>
              <a:rPr lang="es-ES" dirty="0">
                <a:solidFill>
                  <a:schemeClr val="accent2"/>
                </a:solidFill>
              </a:rPr>
            </a:br>
            <a:br>
              <a:rPr lang="en-US" dirty="0">
                <a:solidFill>
                  <a:schemeClr val="accent2"/>
                </a:solidFill>
              </a:rPr>
            </a:br>
            <a:r>
              <a:rPr lang="es-ES" sz="1800" dirty="0">
                <a:solidFill>
                  <a:schemeClr val="accent2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Para más información: </a:t>
            </a:r>
            <a:br>
              <a:rPr lang="es-ES" sz="1800" b="0" dirty="0">
                <a:solidFill>
                  <a:schemeClr val="accent2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br>
              <a:rPr lang="es-ES" sz="1800" b="0" dirty="0">
                <a:solidFill>
                  <a:schemeClr val="tx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s-ES" sz="1600" b="0" dirty="0">
                <a:solidFill>
                  <a:schemeClr val="tx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Página de la OIT sobre </a:t>
            </a:r>
            <a:r>
              <a:rPr lang="es-ES" sz="1600" b="0" dirty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la economía de los cuidados: </a:t>
            </a:r>
            <a:br>
              <a:rPr lang="es-ES" sz="1600" b="0" dirty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s-ES" sz="1600" b="0" u="sng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 economía de los cuidados </a:t>
            </a:r>
            <a:r>
              <a:rPr lang="es-ES" sz="1600" b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(ilo.org</a:t>
            </a:r>
            <a:r>
              <a:rPr lang="es-ES" sz="1600" b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br>
              <a:rPr lang="es-ES" sz="1600" b="0" dirty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br>
              <a:rPr lang="es-ES" sz="1600" b="0" dirty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s-ES" sz="1600" b="0" dirty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Portal mundial de la OIT sobre las políticas de cuidados: </a:t>
            </a:r>
            <a:br>
              <a:rPr lang="es-ES" sz="1600" b="0" dirty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s-ES" sz="1600" b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ilo.org/</a:t>
            </a:r>
            <a:r>
              <a:rPr lang="es-ES" sz="1600" b="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globalcare</a:t>
            </a:r>
            <a:br>
              <a:rPr lang="es-ES" sz="1600" b="0" dirty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br>
              <a:rPr lang="en-GB" sz="1600" b="0" dirty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GB" sz="1600" b="0" dirty="0" err="1">
                <a:solidFill>
                  <a:schemeClr val="tx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Contacto</a:t>
            </a:r>
            <a:r>
              <a:rPr lang="en-GB" sz="1600" b="0" dirty="0">
                <a:solidFill>
                  <a:schemeClr val="tx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: </a:t>
            </a:r>
            <a:r>
              <a:rPr lang="en-GB" sz="1600" b="0" u="sng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GEDI@ilo.org</a:t>
            </a:r>
            <a:br>
              <a:rPr lang="en-GB" sz="1800" b="0" u="sng" dirty="0">
                <a:solidFill>
                  <a:schemeClr val="tx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br>
              <a:rPr lang="en-GB" sz="1800" u="sng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1800" u="sng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1800" u="sng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1800" u="sng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944D60-39EE-4CC5-84DC-EF7019871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F7FE2AF-728D-CDCD-B05C-BFDC2AC1A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0538" y="6337302"/>
            <a:ext cx="5605462" cy="180000"/>
          </a:xfrm>
        </p:spPr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Impulsar la justicia social, promover el trabajo decente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3B029B4-42EC-EC3A-5A49-BF231FAEC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importancia</a:t>
            </a:r>
            <a:r>
              <a:rPr lang="en-US" dirty="0"/>
              <a:t> de las </a:t>
            </a:r>
            <a:r>
              <a:rPr lang="en-US" dirty="0" err="1"/>
              <a:t>politicas</a:t>
            </a:r>
            <a:r>
              <a:rPr lang="en-US" dirty="0"/>
              <a:t> de </a:t>
            </a:r>
            <a:r>
              <a:rPr lang="en-US" dirty="0" err="1"/>
              <a:t>cuidados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EC31073-3543-EE6B-68A6-BFF3DD0DC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38" y="2006930"/>
            <a:ext cx="11210924" cy="3869995"/>
          </a:xfrm>
        </p:spPr>
        <p:txBody>
          <a:bodyPr/>
          <a:lstStyle/>
          <a:p>
            <a:pPr marL="489600" marR="0" lvl="0" indent="-489600" algn="l" defTabSz="914400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600"/>
              </a:spcAft>
              <a:buClrTx/>
              <a:buSzPct val="120000"/>
              <a:buFontTx/>
              <a:buBlip>
                <a:blip r:embed="rId2"/>
              </a:buBlip>
              <a:tabLst/>
              <a:defRPr/>
            </a:pPr>
            <a:r>
              <a:rPr kumimoji="0" lang="es-419" sz="1500" b="0" i="0" u="none" strike="noStrike" kern="1200" cap="none" spc="0" normalizeH="0" baseline="0" noProof="0" dirty="0">
                <a:ln>
                  <a:noFill/>
                </a:ln>
                <a:solidFill>
                  <a:srgbClr val="230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“Invertir en la economía del cuidado” y “permitir una repartición más equilibrada de las responsabilidades familiares” basado en el </a:t>
            </a:r>
            <a:r>
              <a:rPr kumimoji="0" lang="es-419" sz="1500" b="1" i="0" u="none" strike="noStrike" kern="1200" cap="none" spc="0" normalizeH="0" baseline="0" noProof="0" dirty="0">
                <a:ln>
                  <a:noFill/>
                </a:ln>
                <a:solidFill>
                  <a:srgbClr val="230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programa transformador para lograr la igualdad de género de la OIT</a:t>
            </a:r>
            <a:r>
              <a:rPr kumimoji="0" lang="es-419" sz="1500" b="0" i="0" u="none" strike="noStrike" kern="1200" cap="none" spc="0" normalizeH="0" baseline="0" noProof="0" dirty="0">
                <a:ln>
                  <a:noFill/>
                </a:ln>
                <a:solidFill>
                  <a:srgbClr val="230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</a:t>
            </a:r>
          </a:p>
          <a:p>
            <a:pPr marL="775350" marR="0" lvl="1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A3C4B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419" sz="1500" b="1" i="0" u="none" strike="noStrike" kern="1200" cap="none" spc="0" normalizeH="0" baseline="0" noProof="0" dirty="0">
                <a:ln>
                  <a:noFill/>
                </a:ln>
                <a:solidFill>
                  <a:srgbClr val="230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Declaración del Centenario </a:t>
            </a:r>
            <a:r>
              <a:rPr kumimoji="0" lang="es-419" sz="1500" b="0" i="0" u="none" strike="noStrike" kern="1200" cap="none" spc="0" normalizeH="0" baseline="0" noProof="0" dirty="0">
                <a:ln>
                  <a:noFill/>
                </a:ln>
                <a:solidFill>
                  <a:srgbClr val="230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 la OIT para el Futuro del Trabajo (2019)</a:t>
            </a:r>
          </a:p>
          <a:p>
            <a:pPr marL="775350" marR="0" lvl="1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A3C4B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419" sz="1500" b="1" i="1" u="none" strike="noStrike" kern="1200" cap="none" spc="0" normalizeH="0" baseline="0" noProof="0" dirty="0">
                <a:ln>
                  <a:noFill/>
                </a:ln>
                <a:solidFill>
                  <a:srgbClr val="230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Llamamiento mundial a la acción </a:t>
            </a:r>
            <a:r>
              <a:rPr kumimoji="0" lang="es-419" sz="1500" b="0" i="0" u="none" strike="noStrike" kern="1200" cap="none" spc="0" normalizeH="0" baseline="0" noProof="0" dirty="0">
                <a:ln>
                  <a:noFill/>
                </a:ln>
                <a:solidFill>
                  <a:srgbClr val="230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para una recuperación de la crisis causada por la COVID-19 centrada en las personas que sea inclusiva, sostenible y resiliente (2021)</a:t>
            </a:r>
          </a:p>
          <a:p>
            <a:pPr marL="489600" marR="0" lvl="0" indent="-489600" algn="l" defTabSz="914400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600"/>
              </a:spcAft>
              <a:buClrTx/>
              <a:buSzPct val="120000"/>
              <a:buFontTx/>
              <a:buBlip>
                <a:blip r:embed="rId2"/>
              </a:buBlip>
              <a:tabLst/>
              <a:defRPr/>
            </a:pPr>
            <a:r>
              <a:rPr kumimoji="0" lang="es-419" sz="1500" b="0" i="0" u="none" strike="noStrike" kern="1200" cap="none" spc="0" normalizeH="0" baseline="0" noProof="0" dirty="0">
                <a:ln>
                  <a:noFill/>
                </a:ln>
                <a:solidFill>
                  <a:srgbClr val="230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Las “inversiones a gran escala en la economía del cuidado”: una medida transformadora fundamental de </a:t>
            </a:r>
            <a:r>
              <a:rPr kumimoji="0" lang="es-419" sz="1500" b="1" i="1" u="none" strike="noStrike" kern="1200" cap="none" spc="0" normalizeH="0" baseline="0" noProof="0" dirty="0">
                <a:ln>
                  <a:noFill/>
                </a:ln>
                <a:solidFill>
                  <a:srgbClr val="230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Nuestra Agenda Común </a:t>
            </a:r>
            <a:r>
              <a:rPr kumimoji="0" lang="es-419" sz="1500" b="0" i="0" u="none" strike="noStrike" kern="1200" cap="none" spc="0" normalizeH="0" baseline="0" noProof="0" dirty="0">
                <a:ln>
                  <a:noFill/>
                </a:ln>
                <a:solidFill>
                  <a:srgbClr val="230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del Secretario General de las Naciones Unidas y una pieza clave para la iniciativa </a:t>
            </a:r>
            <a:r>
              <a:rPr kumimoji="0" lang="es-419" sz="1500" b="1" i="0" u="none" strike="noStrike" kern="1200" cap="none" spc="0" normalizeH="0" baseline="0" noProof="0" dirty="0">
                <a:ln>
                  <a:noFill/>
                </a:ln>
                <a:solidFill>
                  <a:srgbClr val="230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del </a:t>
            </a:r>
            <a:r>
              <a:rPr kumimoji="0" lang="es-419" sz="1500" b="1" i="1" u="none" strike="noStrike" kern="1200" cap="none" spc="0" normalizeH="0" baseline="0" noProof="0" dirty="0">
                <a:ln>
                  <a:noFill/>
                </a:ln>
                <a:solidFill>
                  <a:srgbClr val="230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Acelerador Mundial para el Empleo y la Protección Social de las Naciones Unidas </a:t>
            </a:r>
            <a:r>
              <a:rPr kumimoji="0" lang="es-419" sz="1500" b="0" i="0" u="none" strike="noStrike" kern="1200" cap="none" spc="0" normalizeH="0" baseline="0" noProof="0" dirty="0">
                <a:ln>
                  <a:noFill/>
                </a:ln>
                <a:solidFill>
                  <a:srgbClr val="230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 pro de una transición justa</a:t>
            </a:r>
          </a:p>
          <a:p>
            <a:pPr marL="489600" marR="0" lvl="0" indent="-489600" algn="l" defTabSz="914400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600"/>
              </a:spcAft>
              <a:buClrTx/>
              <a:buSzPct val="120000"/>
              <a:buFontTx/>
              <a:buBlip>
                <a:blip r:embed="rId2"/>
              </a:buBlip>
              <a:tabLst/>
              <a:defRPr/>
            </a:pPr>
            <a:r>
              <a:rPr kumimoji="0" lang="es-419" sz="1500" b="0" i="0" u="none" strike="noStrike" kern="1200" cap="none" spc="0" normalizeH="0" baseline="0" noProof="0" dirty="0">
                <a:ln>
                  <a:noFill/>
                </a:ln>
                <a:solidFill>
                  <a:srgbClr val="230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 </a:t>
            </a:r>
            <a:r>
              <a:rPr kumimoji="0" lang="es-419" sz="1500" b="1" i="0" u="none" strike="noStrike" kern="1200" cap="none" spc="0" normalizeH="0" baseline="0" noProof="0" dirty="0">
                <a:ln>
                  <a:noFill/>
                </a:ln>
                <a:solidFill>
                  <a:srgbClr val="230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Agenda Regional de Género </a:t>
            </a:r>
            <a:r>
              <a:rPr kumimoji="0" lang="es-419" sz="1500" b="0" i="0" u="none" strike="noStrike" kern="1200" cap="none" spc="0" normalizeH="0" baseline="0" noProof="0" dirty="0">
                <a:ln>
                  <a:noFill/>
                </a:ln>
                <a:solidFill>
                  <a:srgbClr val="230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 la </a:t>
            </a:r>
            <a:r>
              <a:rPr kumimoji="0" lang="es-419" sz="1500" b="1" i="0" u="none" strike="noStrike" kern="1200" cap="none" spc="0" normalizeH="0" baseline="0" noProof="0" dirty="0">
                <a:ln>
                  <a:noFill/>
                </a:ln>
                <a:solidFill>
                  <a:srgbClr val="230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Conferencia Regional sobre la Mujer de América Latina y el Caribe (ALC): </a:t>
            </a:r>
          </a:p>
          <a:p>
            <a:pPr marL="775350" marR="0" lvl="1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A3C4B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419" sz="1500" b="1" i="0" u="none" strike="noStrike" kern="1200" cap="none" spc="0" normalizeH="0" baseline="0" noProof="0" dirty="0">
                <a:ln>
                  <a:noFill/>
                </a:ln>
                <a:solidFill>
                  <a:srgbClr val="230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Declaración de Buenos Aires 2022</a:t>
            </a:r>
          </a:p>
          <a:p>
            <a:pPr marL="489600" marR="0" lvl="0" indent="-489600" algn="l" defTabSz="914400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600"/>
              </a:spcAft>
              <a:buClrTx/>
              <a:buSzPct val="120000"/>
              <a:buFontTx/>
              <a:buBlip>
                <a:blip r:embed="rId2"/>
              </a:buBlip>
              <a:tabLst/>
              <a:defRPr/>
            </a:pPr>
            <a:r>
              <a:rPr kumimoji="0" lang="es-419" sz="1500" b="1" i="1" u="none" strike="noStrike" kern="1200" cap="none" spc="0" normalizeH="0" baseline="0" noProof="0" dirty="0">
                <a:ln>
                  <a:noFill/>
                </a:ln>
                <a:solidFill>
                  <a:srgbClr val="230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 región lidera con la Alianza Global por los Cuidados</a:t>
            </a:r>
            <a:r>
              <a:rPr kumimoji="0" lang="es-419" sz="1500" b="0" i="1" u="none" strike="noStrike" kern="1200" cap="none" spc="0" normalizeH="0" baseline="0" noProof="0" dirty="0">
                <a:ln>
                  <a:noFill/>
                </a:ln>
                <a:solidFill>
                  <a:srgbClr val="230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s-419" sz="1500" b="0" i="0" u="none" strike="noStrike" kern="1200" cap="none" spc="0" normalizeH="0" baseline="0" noProof="0" dirty="0">
                <a:ln>
                  <a:noFill/>
                </a:ln>
                <a:solidFill>
                  <a:srgbClr val="230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 más de 80 otros miembros</a:t>
            </a:r>
          </a:p>
          <a:p>
            <a:endParaRPr lang="en-GB" sz="15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AE380-FFAD-8169-5BB6-0A6320E2B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47921-389F-9E01-B35B-C138A851E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Impulsar la justicia social, promover el trabajo decente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8E58D4-0E87-CE99-6659-B494939CB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694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DCB6E-9BF9-4F9B-A89E-1B6AD8576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6828" y="427868"/>
            <a:ext cx="9172728" cy="720000"/>
          </a:xfrm>
        </p:spPr>
        <p:txBody>
          <a:bodyPr/>
          <a:lstStyle/>
          <a:p>
            <a:r>
              <a:rPr lang="es-ES" sz="2400" dirty="0">
                <a:solidFill>
                  <a:schemeClr val="accent1"/>
                </a:solidFill>
                <a:latin typeface="+mj-lt"/>
                <a:cs typeface="+mj-cs"/>
              </a:rPr>
              <a:t>La vía óptima: las 5 recomendaciones para un trabajo decente de cuidados</a:t>
            </a:r>
            <a:endParaRPr lang="en-GB" sz="2800" dirty="0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4B712FD8-75B7-15A4-D7EF-C41C5A19396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00037" y="1251062"/>
          <a:ext cx="11210925" cy="971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 3">
            <a:extLst>
              <a:ext uri="{FF2B5EF4-FFF2-40B4-BE49-F238E27FC236}">
                <a16:creationId xmlns:a16="http://schemas.microsoft.com/office/drawing/2014/main" id="{F1DF0DE3-68D0-4D43-9CCA-1017CCDC0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336" y="6561845"/>
            <a:ext cx="992636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Noto Sans" panose="020B0502040504020204" pitchFamily="34" charset="0"/>
                <a:ea typeface="Calibri" panose="020F0502020204030204" pitchFamily="34" charset="0"/>
                <a:cs typeface="Noto Sans" panose="020B0502040504020204" pitchFamily="34" charset="0"/>
              </a:rPr>
              <a:t>Fuente: </a:t>
            </a:r>
            <a:r>
              <a:rPr kumimoji="0" lang="en-GB" altLang="en-US" sz="1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Noto Sans" panose="020B0502040504020204" pitchFamily="34" charset="0"/>
                <a:ea typeface="Calibri" panose="020F0502020204030204" pitchFamily="34" charset="0"/>
                <a:cs typeface="Noto Sans" panose="020B0502040504020204" pitchFamily="34" charset="0"/>
              </a:rPr>
              <a:t>Adaptado</a:t>
            </a:r>
            <a:r>
              <a:rPr kumimoji="0" lang="en-GB" alt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Noto Sans" panose="020B0502040504020204" pitchFamily="34" charset="0"/>
                <a:ea typeface="Calibri" panose="020F0502020204030204" pitchFamily="34" charset="0"/>
                <a:cs typeface="Noto Sans" panose="020B0502040504020204" pitchFamily="34" charset="0"/>
              </a:rPr>
              <a:t> de  ILO, 2018. from: ILO, 2018. </a:t>
            </a:r>
            <a:r>
              <a:rPr kumimoji="0" lang="es-ES" alt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Noto Sans" panose="020B0502040504020204" pitchFamily="34" charset="0"/>
                <a:ea typeface="Calibri" panose="020F0502020204030204" pitchFamily="34" charset="0"/>
                <a:cs typeface="Noto Sans" panose="020B0502040504020204" pitchFamily="34" charset="0"/>
              </a:rPr>
              <a:t>El trabajo de cuidados y los trabajadores del cuidado para un futuro con trabajo decente</a:t>
            </a:r>
            <a:endParaRPr kumimoji="0" lang="en-GB" altLang="en-US" sz="1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D151D92-A457-9C3D-D22E-01C08BCFF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1462" y="432000"/>
            <a:ext cx="540000" cy="288000"/>
          </a:xfrm>
        </p:spPr>
        <p:txBody>
          <a:bodyPr/>
          <a:lstStyle/>
          <a:p>
            <a:fld id="{856227C0-AD57-4F9B-BAE3-EEFB0D0EE427}" type="slidenum">
              <a:rPr lang="en-GB" smtClean="0"/>
              <a:t>4</a:t>
            </a:fld>
            <a:endParaRPr lang="en-GB"/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681F1E4D-08EF-C9CB-AC49-95998202213C}"/>
              </a:ext>
            </a:extLst>
          </p:cNvPr>
          <p:cNvGraphicFramePr/>
          <p:nvPr/>
        </p:nvGraphicFramePr>
        <p:xfrm>
          <a:off x="416435" y="2260600"/>
          <a:ext cx="3513701" cy="4169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41EE0F8E-9670-E2CB-1BC6-C0AA55356736}"/>
              </a:ext>
            </a:extLst>
          </p:cNvPr>
          <p:cNvGraphicFramePr/>
          <p:nvPr/>
        </p:nvGraphicFramePr>
        <p:xfrm>
          <a:off x="3435865" y="2354323"/>
          <a:ext cx="4635501" cy="3584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D923A6DE-F0FB-6810-ED1B-00EA1748A231}"/>
              </a:ext>
            </a:extLst>
          </p:cNvPr>
          <p:cNvGraphicFramePr/>
          <p:nvPr/>
        </p:nvGraphicFramePr>
        <p:xfrm>
          <a:off x="7639048" y="2392312"/>
          <a:ext cx="4136517" cy="3729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1558905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582F50D-AD83-1967-F090-07B8D1DD4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50" y="2735387"/>
            <a:ext cx="7989581" cy="2593851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90538" y="1423195"/>
            <a:ext cx="11210924" cy="720000"/>
          </a:xfrm>
        </p:spPr>
        <p:txBody>
          <a:bodyPr anchor="t">
            <a:normAutofit/>
          </a:bodyPr>
          <a:lstStyle/>
          <a:p>
            <a:r>
              <a:rPr lang="fr-CH" dirty="0"/>
              <a:t>Una agenda </a:t>
            </a:r>
            <a:r>
              <a:rPr lang="fr-CH" dirty="0" err="1"/>
              <a:t>común</a:t>
            </a:r>
            <a:r>
              <a:rPr lang="fr-CH" dirty="0"/>
              <a:t>: Invertir en </a:t>
            </a:r>
            <a:r>
              <a:rPr lang="es-ES" dirty="0"/>
              <a:t>paquetes de políticas de cuidados transformadores</a:t>
            </a:r>
            <a:r>
              <a:rPr lang="fr-CH" dirty="0"/>
              <a:t> </a:t>
            </a:r>
            <a:endParaRPr lang="en-US" dirty="0"/>
          </a:p>
        </p:txBody>
      </p:sp>
      <p:pic>
        <p:nvPicPr>
          <p:cNvPr id="9" name="Content Placeholder 10" descr="Diagram&#10;&#10;Description automatically generated">
            <a:extLst>
              <a:ext uri="{FF2B5EF4-FFF2-40B4-BE49-F238E27FC236}">
                <a16:creationId xmlns:a16="http://schemas.microsoft.com/office/drawing/2014/main" id="{E5D4DE49-9D0C-4416-943F-7905825520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5582" l="8840" r="96823">
                        <a14:foregroundMark x1="9807" y1="38586" x2="8840" y2="54786"/>
                        <a14:foregroundMark x1="8840" y1="54786" x2="9530" y2="53608"/>
                        <a14:foregroundMark x1="22099" y1="14286" x2="66713" y2="5155"/>
                        <a14:foregroundMark x1="66713" y1="5155" x2="79696" y2="12077"/>
                        <a14:foregroundMark x1="79696" y1="12077" x2="69613" y2="27393"/>
                        <a14:foregroundMark x1="69613" y1="27393" x2="40608" y2="33284"/>
                        <a14:foregroundMark x1="40608" y1="33284" x2="34530" y2="20619"/>
                        <a14:foregroundMark x1="34530" y1="20619" x2="23481" y2="14580"/>
                        <a14:foregroundMark x1="41298" y1="16053" x2="60635" y2="16937"/>
                        <a14:foregroundMark x1="60635" y1="16937" x2="60083" y2="18999"/>
                        <a14:foregroundMark x1="84669" y1="15317" x2="94613" y2="34021"/>
                        <a14:foregroundMark x1="94613" y1="34021" x2="96961" y2="50515"/>
                        <a14:foregroundMark x1="96961" y1="50515" x2="93785" y2="69514"/>
                        <a14:foregroundMark x1="93785" y1="69514" x2="84392" y2="84094"/>
                        <a14:foregroundMark x1="84392" y1="84094" x2="58011" y2="96760"/>
                        <a14:foregroundMark x1="58011" y1="96760" x2="41713" y2="95729"/>
                        <a14:foregroundMark x1="41713" y1="95729" x2="26657" y2="87629"/>
                        <a14:foregroundMark x1="26657" y1="87629" x2="16298" y2="39764"/>
                        <a14:foregroundMark x1="16298" y1="39764" x2="20856" y2="17378"/>
                        <a14:foregroundMark x1="20856" y1="17378" x2="48757" y2="5302"/>
                        <a14:foregroundMark x1="48757" y1="5302" x2="76796" y2="8837"/>
                        <a14:foregroundMark x1="76796" y1="8837" x2="85083" y2="16053"/>
                        <a14:foregroundMark x1="48757" y1="1031" x2="59116" y2="2209"/>
                        <a14:foregroundMark x1="86050" y1="18262" x2="69890" y2="30781"/>
                        <a14:foregroundMark x1="69890" y1="30781" x2="33011" y2="28719"/>
                        <a14:foregroundMark x1="33011" y1="28719" x2="21961" y2="19293"/>
                        <a14:foregroundMark x1="21961" y1="19293" x2="16713" y2="37703"/>
                        <a14:foregroundMark x1="16713" y1="37703" x2="19475" y2="79234"/>
                        <a14:foregroundMark x1="19475" y1="79234" x2="42680" y2="94993"/>
                        <a14:foregroundMark x1="42680" y1="94993" x2="64088" y2="96760"/>
                        <a14:foregroundMark x1="64088" y1="96760" x2="82597" y2="90574"/>
                        <a14:foregroundMark x1="82597" y1="90574" x2="92680" y2="76436"/>
                        <a14:foregroundMark x1="92680" y1="76436" x2="98757" y2="58321"/>
                        <a14:foregroundMark x1="98757" y1="58321" x2="94337" y2="22386"/>
                        <a14:foregroundMark x1="94337" y1="22386" x2="86050" y2="20029"/>
                        <a14:foregroundMark x1="47514" y1="1031" x2="27624" y2="9426"/>
                        <a14:foregroundMark x1="27624" y1="9426" x2="12845" y2="27688"/>
                        <a14:foregroundMark x1="12845" y1="27688" x2="6215" y2="52725"/>
                        <a14:foregroundMark x1="6215" y1="52725" x2="14088" y2="75552"/>
                        <a14:foregroundMark x1="14088" y1="75552" x2="32320" y2="90280"/>
                        <a14:foregroundMark x1="32320" y1="90280" x2="64088" y2="94404"/>
                        <a14:foregroundMark x1="64088" y1="94404" x2="75967" y2="89102"/>
                        <a14:foregroundMark x1="75967" y1="89102" x2="93370" y2="65538"/>
                        <a14:foregroundMark x1="93370" y1="65538" x2="99033" y2="46244"/>
                        <a14:foregroundMark x1="99033" y1="46244" x2="98343" y2="28719"/>
                        <a14:foregroundMark x1="98343" y1="28719" x2="92127" y2="13844"/>
                        <a14:foregroundMark x1="92127" y1="13844" x2="75829" y2="3976"/>
                        <a14:foregroundMark x1="75829" y1="3976" x2="58702" y2="0"/>
                        <a14:foregroundMark x1="49448" y1="24448" x2="24862" y2="45214"/>
                        <a14:foregroundMark x1="24862" y1="45214" x2="18232" y2="33137"/>
                        <a14:foregroundMark x1="18232" y1="33137" x2="62431" y2="50515"/>
                        <a14:foregroundMark x1="62431" y1="50515" x2="50829" y2="56406"/>
                        <a14:foregroundMark x1="50829" y1="56406" x2="54420" y2="75994"/>
                        <a14:foregroundMark x1="54420" y1="75994" x2="63398" y2="86745"/>
                        <a14:foregroundMark x1="63398" y1="86745" x2="33149" y2="56554"/>
                        <a14:foregroundMark x1="33149" y1="56554" x2="47928" y2="40795"/>
                        <a14:foregroundMark x1="47928" y1="40795" x2="58702" y2="50515"/>
                        <a14:foregroundMark x1="58702" y1="50515" x2="75691" y2="55081"/>
                        <a14:foregroundMark x1="75691" y1="55081" x2="88398" y2="48601"/>
                        <a14:foregroundMark x1="88398" y1="48601" x2="75967" y2="40501"/>
                        <a14:foregroundMark x1="75967" y1="40501" x2="64227" y2="57290"/>
                        <a14:foregroundMark x1="64227" y1="57290" x2="81906" y2="65538"/>
                        <a14:foregroundMark x1="81906" y1="65538" x2="52624" y2="84831"/>
                        <a14:foregroundMark x1="52624" y1="84831" x2="39503" y2="69661"/>
                        <a14:foregroundMark x1="39503" y1="69661" x2="65331" y2="47423"/>
                        <a14:foregroundMark x1="65331" y1="47423" x2="55525" y2="33579"/>
                        <a14:foregroundMark x1="55525" y1="33579" x2="52486" y2="19588"/>
                        <a14:foregroundMark x1="52486" y1="19588" x2="38674" y2="52577"/>
                        <a14:foregroundMark x1="38674" y1="52577" x2="63536" y2="60088"/>
                        <a14:foregroundMark x1="63536" y1="60088" x2="49033" y2="48159"/>
                        <a14:foregroundMark x1="49033" y1="48159" x2="68646" y2="45214"/>
                        <a14:foregroundMark x1="68646" y1="45214" x2="50967" y2="49926"/>
                        <a14:foregroundMark x1="50967" y1="49926" x2="72652" y2="44919"/>
                        <a14:foregroundMark x1="72652" y1="44919" x2="37845" y2="57585"/>
                        <a14:foregroundMark x1="37845" y1="57585" x2="30387" y2="46686"/>
                        <a14:foregroundMark x1="36464" y1="54345" x2="30249" y2="41090"/>
                        <a14:foregroundMark x1="30249" y1="41090" x2="16575" y2="44919"/>
                        <a14:foregroundMark x1="16575" y1="44919" x2="20304" y2="70692"/>
                        <a14:foregroundMark x1="20304" y1="70692" x2="31354" y2="86009"/>
                        <a14:foregroundMark x1="31354" y1="86009" x2="39779" y2="68925"/>
                        <a14:foregroundMark x1="39779" y1="68925" x2="36050" y2="54639"/>
                        <a14:foregroundMark x1="36050" y1="54639" x2="32459" y2="52577"/>
                        <a14:foregroundMark x1="32735" y1="54639" x2="26105" y2="40206"/>
                        <a14:foregroundMark x1="26105" y1="40206" x2="19890" y2="52872"/>
                        <a14:foregroundMark x1="19890" y1="52872" x2="26519" y2="69514"/>
                        <a14:foregroundMark x1="26519" y1="69514" x2="31768" y2="49926"/>
                        <a14:foregroundMark x1="31768" y1="49926" x2="31077" y2="47717"/>
                        <a14:foregroundMark x1="23204" y1="36524" x2="36188" y2="31370"/>
                        <a14:foregroundMark x1="29282" y1="18999" x2="28591" y2="23270"/>
                        <a14:foregroundMark x1="28315" y1="37261" x2="22514" y2="37261"/>
                        <a14:foregroundMark x1="33149" y1="76141" x2="26934" y2="74816"/>
                        <a14:foregroundMark x1="83287" y1="22975" x2="71961" y2="29602"/>
                        <a14:foregroundMark x1="71961" y1="29602" x2="81492" y2="40206"/>
                        <a14:foregroundMark x1="81492" y1="40206" x2="77762" y2="74374"/>
                        <a14:foregroundMark x1="77762" y1="74374" x2="62707" y2="67158"/>
                        <a14:foregroundMark x1="62707" y1="67158" x2="64227" y2="81001"/>
                        <a14:foregroundMark x1="29972" y1="74374" x2="24862" y2="67158"/>
                        <a14:foregroundMark x1="34392" y1="22239" x2="28315" y2="27393"/>
                        <a14:foregroundMark x1="67680" y1="37555" x2="86878" y2="24153"/>
                        <a14:foregroundMark x1="86878" y1="24153" x2="93370" y2="54786"/>
                        <a14:foregroundMark x1="93370" y1="54786" x2="91022" y2="70987"/>
                        <a14:foregroundMark x1="91022" y1="70987" x2="78177" y2="76583"/>
                        <a14:foregroundMark x1="78177" y1="76583" x2="73481" y2="36230"/>
                        <a14:foregroundMark x1="73481" y1="36230" x2="89503" y2="63034"/>
                        <a14:foregroundMark x1="91575" y1="36819" x2="91713" y2="52577"/>
                        <a14:foregroundMark x1="91713" y1="52577" x2="78729" y2="66127"/>
                        <a14:foregroundMark x1="78729" y1="66127" x2="82597" y2="71134"/>
                        <a14:foregroundMark x1="75414" y1="79087" x2="96823" y2="62887"/>
                        <a14:foregroundMark x1="96823" y1="62887" x2="84807" y2="67747"/>
                        <a14:foregroundMark x1="84807" y1="67747" x2="86050" y2="66421"/>
                        <a14:foregroundMark x1="46133" y1="51841" x2="39641" y2="49926"/>
                        <a14:foregroundMark x1="44751" y1="84536" x2="44751" y2="84536"/>
                        <a14:foregroundMark x1="43370" y1="30191" x2="29144" y2="20177"/>
                        <a14:foregroundMark x1="29144" y1="20177" x2="35497" y2="35052"/>
                        <a14:foregroundMark x1="35497" y1="35052" x2="51934" y2="51546"/>
                        <a14:foregroundMark x1="51934" y1="51546" x2="62983" y2="29602"/>
                        <a14:foregroundMark x1="62983" y1="29602" x2="36464" y2="23564"/>
                        <a14:foregroundMark x1="36464" y1="23564" x2="31354" y2="25479"/>
                        <a14:foregroundMark x1="38536" y1="83800" x2="45718" y2="827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70800" y="2015387"/>
            <a:ext cx="4352653" cy="4080613"/>
          </a:xfrm>
          <a:prstGeom prst="rect">
            <a:avLst/>
          </a:prstGeom>
          <a:noFill/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367EBB8-9F4C-40A1-B3FC-81A16E971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0538" y="6337302"/>
            <a:ext cx="5605462" cy="180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s-ES" dirty="0"/>
              <a:t>Impulsar la justicia social, promover el trabajo decente</a:t>
            </a:r>
            <a:endParaRPr lang="en-GB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C113CED0-EBBA-BCFE-6B16-9E2C266C7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1462" y="432000"/>
            <a:ext cx="540000" cy="288000"/>
          </a:xfrm>
        </p:spPr>
        <p:txBody>
          <a:bodyPr anchor="t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56227C0-AD57-4F9B-BAE3-EEFB0D0EE427}" type="slidenum">
              <a:rPr kumimoji="0" lang="en-GB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b="0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56786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A9E771D3-C057-4CC4-86E0-D9090D11BCD0}"/>
              </a:ext>
            </a:extLst>
          </p:cNvPr>
          <p:cNvGraphicFramePr/>
          <p:nvPr/>
        </p:nvGraphicFramePr>
        <p:xfrm>
          <a:off x="445168" y="1499616"/>
          <a:ext cx="1456784" cy="4751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6" name="Diagram 25">
            <a:extLst>
              <a:ext uri="{FF2B5EF4-FFF2-40B4-BE49-F238E27FC236}">
                <a16:creationId xmlns:a16="http://schemas.microsoft.com/office/drawing/2014/main" id="{AFC3F73D-59D2-4045-B9AA-04B68B6C24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3620981"/>
              </p:ext>
            </p:extLst>
          </p:nvPr>
        </p:nvGraphicFramePr>
        <p:xfrm>
          <a:off x="2031999" y="1635230"/>
          <a:ext cx="9714833" cy="936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7" name="Diagram 26">
            <a:extLst>
              <a:ext uri="{FF2B5EF4-FFF2-40B4-BE49-F238E27FC236}">
                <a16:creationId xmlns:a16="http://schemas.microsoft.com/office/drawing/2014/main" id="{49B19F5F-DD06-472B-994E-A0E40797C7F1}"/>
              </a:ext>
            </a:extLst>
          </p:cNvPr>
          <p:cNvGraphicFramePr/>
          <p:nvPr/>
        </p:nvGraphicFramePr>
        <p:xfrm>
          <a:off x="2031999" y="3228011"/>
          <a:ext cx="9714833" cy="1144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28" name="Diagram 27">
            <a:extLst>
              <a:ext uri="{FF2B5EF4-FFF2-40B4-BE49-F238E27FC236}">
                <a16:creationId xmlns:a16="http://schemas.microsoft.com/office/drawing/2014/main" id="{5A4CBDA2-9690-44FB-A042-13F1790FEEE7}"/>
              </a:ext>
            </a:extLst>
          </p:cNvPr>
          <p:cNvGraphicFramePr/>
          <p:nvPr/>
        </p:nvGraphicFramePr>
        <p:xfrm>
          <a:off x="2031998" y="5079931"/>
          <a:ext cx="9714833" cy="1144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4BD7FEE6-3DDE-45B9-A9CF-DE316742706A}"/>
              </a:ext>
            </a:extLst>
          </p:cNvPr>
          <p:cNvSpPr txBox="1">
            <a:spLocks/>
          </p:cNvSpPr>
          <p:nvPr/>
        </p:nvSpPr>
        <p:spPr>
          <a:xfrm>
            <a:off x="1" y="1059166"/>
            <a:ext cx="12191999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s-419" altLang="ko-KR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020A29BB-0452-4E49-9682-A62A50903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1998" y="403284"/>
            <a:ext cx="11210924" cy="720000"/>
          </a:xfrm>
        </p:spPr>
        <p:txBody>
          <a:bodyPr/>
          <a:lstStyle/>
          <a:p>
            <a:r>
              <a:rPr lang="es-419" dirty="0"/>
              <a:t>Políticas de cuidados: progresos y desafíos</a:t>
            </a:r>
            <a:br>
              <a:rPr lang="es-419" altLang="ko-KR" dirty="0"/>
            </a:br>
            <a:endParaRPr lang="en-GB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EB32585-99CC-4BBD-BF18-D9C66F5A1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Impulsar la justicia social, promover el trabajo decente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5285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53BA7C9F-03C9-46A4-90C3-9F4A3BE2CA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l="3573" t="3669" r="2257"/>
          <a:stretch/>
        </p:blipFill>
        <p:spPr>
          <a:xfrm>
            <a:off x="6228198" y="2181294"/>
            <a:ext cx="5590720" cy="4076631"/>
          </a:xfrm>
          <a:prstGeom prst="rect">
            <a:avLst/>
          </a:prstGeom>
          <a:ln w="12700">
            <a:noFill/>
          </a:ln>
        </p:spPr>
      </p:pic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A099EDD1-D306-4B66-83AD-FBA2F38CFCB0}"/>
              </a:ext>
            </a:extLst>
          </p:cNvPr>
          <p:cNvSpPr txBox="1">
            <a:spLocks/>
          </p:cNvSpPr>
          <p:nvPr/>
        </p:nvSpPr>
        <p:spPr>
          <a:xfrm>
            <a:off x="0" y="535420"/>
            <a:ext cx="12191999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s-419" altLang="ko-KR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D71652-2D7E-49EA-948D-4CC1087F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Cerrar las brechas en las políticas de cuidado infantil: Asegurar una continuidad entre licencias y servicios de cuidado infantil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162400-9395-4FF2-9AC8-CC155854A5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0538" y="2343762"/>
            <a:ext cx="5605462" cy="3778250"/>
          </a:xfrm>
        </p:spPr>
        <p:txBody>
          <a:bodyPr/>
          <a:lstStyle/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b="0" dirty="0">
                <a:solidFill>
                  <a:schemeClr val="tx1"/>
                </a:solidFill>
              </a:rPr>
              <a:t>A nivel mundial la brecha en las políticas de cuidado infantil equivale a una duración media de 4,2 años</a:t>
            </a:r>
          </a:p>
          <a:p>
            <a:pPr marL="285750" indent="-28575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b="0" dirty="0">
                <a:solidFill>
                  <a:schemeClr val="tx1"/>
                </a:solidFill>
              </a:rPr>
              <a:t>En 91 países de 175, el desfase en la política de cuidado infantil es de más de cinco años, siendo 1.900 millones los progenitores potenciales que viven en esos países. </a:t>
            </a:r>
          </a:p>
          <a:p>
            <a:pPr marL="285750" indent="-28575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b="0" dirty="0">
                <a:solidFill>
                  <a:schemeClr val="tx1"/>
                </a:solidFill>
              </a:rPr>
              <a:t>En las Américas, el desfase es de 3,4 años en promedio para los 34 países de la región.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81B5401-A8CE-4CBC-8ACF-45AE8DD82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132" y="6580615"/>
            <a:ext cx="5605462" cy="180000"/>
          </a:xfrm>
        </p:spPr>
        <p:txBody>
          <a:bodyPr/>
          <a:lstStyle/>
          <a:p>
            <a:r>
              <a:rPr lang="es-ES" dirty="0"/>
              <a:t>Impulsar la justicia social, promover el trabajo decente</a:t>
            </a:r>
            <a:endParaRPr lang="en-GB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C298599-D79B-9745-66DC-12BFF162C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1462" y="432000"/>
            <a:ext cx="540000" cy="288000"/>
          </a:xfrm>
        </p:spPr>
        <p:txBody>
          <a:bodyPr/>
          <a:lstStyle/>
          <a:p>
            <a:fld id="{856227C0-AD57-4F9B-BAE3-EEFB0D0EE427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3842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6679F2-AB88-431B-B8F4-7B34D0356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14" y="472700"/>
            <a:ext cx="9575786" cy="720000"/>
          </a:xfrm>
        </p:spPr>
        <p:txBody>
          <a:bodyPr/>
          <a:lstStyle/>
          <a:p>
            <a:r>
              <a:rPr lang="es-ES" dirty="0"/>
              <a:t>Sólidos argumentos en pro de la inversión</a:t>
            </a:r>
            <a:br>
              <a:rPr lang="es-ES" dirty="0"/>
            </a:b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2F9AF4-F8F8-4EF0-9169-432B4A31E2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86090" y="1165601"/>
            <a:ext cx="7035785" cy="5219699"/>
          </a:xfrm>
        </p:spPr>
        <p:txBody>
          <a:bodyPr>
            <a:normAutofit lnSpcReduction="10000"/>
          </a:bodyPr>
          <a:lstStyle/>
          <a:p>
            <a:pPr lvl="1"/>
            <a:r>
              <a:rPr lang="es-419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0.25 % del PIB</a:t>
            </a:r>
          </a:p>
          <a:p>
            <a:pPr lvl="1"/>
            <a:r>
              <a:rPr lang="es-419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269.000 millones de dólares para ampliar la licencia relacionada con el cuidado de los hijos adecuadamente remunerada e interrupciones para la lactancia maternal 2030</a:t>
            </a:r>
          </a:p>
          <a:p>
            <a:pPr lvl="1"/>
            <a:r>
              <a:rPr lang="es-419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1.45 % del PIB</a:t>
            </a:r>
          </a:p>
          <a:p>
            <a:pPr lvl="1"/>
            <a:r>
              <a:rPr lang="es-419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1,6 billones de dólares para expandir la prestación de la atención y educación de la primera infancia al 2030</a:t>
            </a:r>
          </a:p>
          <a:p>
            <a:pPr lvl="1"/>
            <a:r>
              <a:rPr lang="es-419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2.3 % del PIB</a:t>
            </a:r>
          </a:p>
          <a:p>
            <a:pPr lvl="1"/>
            <a:r>
              <a:rPr lang="es-419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2,5 billones para expandir la prestación de cuidados de larga duración al 2030</a:t>
            </a:r>
          </a:p>
          <a:p>
            <a:pPr lvl="1"/>
            <a:r>
              <a:rPr lang="es-419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280 millones de puestos de trabajo</a:t>
            </a:r>
          </a:p>
          <a:p>
            <a:pPr lvl="1"/>
            <a:r>
              <a:rPr lang="es-419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Generación de empleos tras invertir en conjuntos de políticas de cuidado al 2030</a:t>
            </a:r>
          </a:p>
          <a:p>
            <a:pPr lvl="1"/>
            <a:r>
              <a:rPr lang="es-419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Proyección con  igualdad de género</a:t>
            </a:r>
          </a:p>
          <a:p>
            <a:pPr lvl="1"/>
            <a:r>
              <a:rPr lang="es-E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78% impulsará las tasas de empleo de las mujeres y el 84% será empleo formal</a:t>
            </a:r>
          </a:p>
          <a:p>
            <a:pPr lvl="1"/>
            <a:r>
              <a:rPr lang="es-419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Altos retornos a la inversión</a:t>
            </a:r>
          </a:p>
          <a:p>
            <a:pPr lvl="1"/>
            <a:r>
              <a:rPr lang="es-419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Aumento de los ingresos fiscales y del PIB por dólar invertido gracias al aumento del empleo e ingresos de las mujeres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48AED03-87EB-4624-A9F2-218607ACC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14" y="1563016"/>
            <a:ext cx="4550031" cy="3645309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E01E086-8AB9-412B-98AD-3296710B8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132" y="6580615"/>
            <a:ext cx="5605462" cy="180000"/>
          </a:xfrm>
        </p:spPr>
        <p:txBody>
          <a:bodyPr/>
          <a:lstStyle/>
          <a:p>
            <a:r>
              <a:rPr lang="es-ES" dirty="0"/>
              <a:t>Impulsar la justicia social, promover el trabajo decente</a:t>
            </a:r>
            <a:endParaRPr lang="en-GB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4BAE2D0-A413-A8CC-41CC-6BD44A599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1462" y="432000"/>
            <a:ext cx="540000" cy="288000"/>
          </a:xfrm>
        </p:spPr>
        <p:txBody>
          <a:bodyPr/>
          <a:lstStyle/>
          <a:p>
            <a:fld id="{856227C0-AD57-4F9B-BAE3-EEFB0D0EE427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0845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114DD-C288-0635-1DA9-210D3878F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6438" y="360000"/>
            <a:ext cx="4810284" cy="720000"/>
          </a:xfrm>
        </p:spPr>
        <p:txBody>
          <a:bodyPr/>
          <a:lstStyle/>
          <a:p>
            <a:r>
              <a:rPr lang="es-ES" sz="2400" dirty="0"/>
              <a:t>Portal mundial de la OIT sobre las políticas de cuidados</a:t>
            </a: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CB26F-64AD-8073-44D2-FF7EC304D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646" y="2037144"/>
            <a:ext cx="5938104" cy="4120158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419" sz="2000" b="0">
                <a:solidFill>
                  <a:schemeClr val="tx1"/>
                </a:solidFill>
              </a:rPr>
              <a:t>Más de </a:t>
            </a:r>
            <a:r>
              <a:rPr lang="es-419" sz="2000">
                <a:solidFill>
                  <a:schemeClr val="tx1"/>
                </a:solidFill>
              </a:rPr>
              <a:t>180 países </a:t>
            </a:r>
            <a:r>
              <a:rPr lang="es-419" sz="2000" b="0">
                <a:solidFill>
                  <a:schemeClr val="tx1"/>
                </a:solidFill>
              </a:rPr>
              <a:t>con información legal disponible para </a:t>
            </a:r>
            <a:r>
              <a:rPr lang="es-419" sz="2000">
                <a:solidFill>
                  <a:schemeClr val="tx1"/>
                </a:solidFill>
              </a:rPr>
              <a:t>determinados años desde 1994</a:t>
            </a:r>
            <a:r>
              <a:rPr lang="es-419" sz="2000" b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419" sz="2000">
                <a:solidFill>
                  <a:schemeClr val="tx1"/>
                </a:solidFill>
              </a:rPr>
              <a:t>Más de 60 indicadores legales y estadísticos </a:t>
            </a:r>
            <a:r>
              <a:rPr lang="es-419" sz="2000" b="0">
                <a:solidFill>
                  <a:schemeClr val="tx1"/>
                </a:solidFill>
              </a:rPr>
              <a:t>en diversos temas de licencias y servicios de cuidados: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s-419" i="1"/>
              <a:t>Licencia de maternidad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s-419" b="0" i="1">
                <a:solidFill>
                  <a:schemeClr val="tx1"/>
                </a:solidFill>
              </a:rPr>
              <a:t>Licencia de </a:t>
            </a:r>
            <a:r>
              <a:rPr lang="es-419" i="1"/>
              <a:t>paternidad</a:t>
            </a:r>
            <a:endParaRPr lang="es-419" b="0" i="1">
              <a:solidFill>
                <a:schemeClr val="tx1"/>
              </a:solidFill>
            </a:endParaRP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s-419" i="1"/>
              <a:t>Licencia parental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s-419" b="0" i="1">
                <a:solidFill>
                  <a:schemeClr val="tx1"/>
                </a:solidFill>
              </a:rPr>
              <a:t>Servicios de cuidado infantil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s-419" i="1"/>
              <a:t>Servicios de cuidados de larga duración</a:t>
            </a:r>
            <a:endParaRPr lang="es-419" b="0" i="1">
              <a:solidFill>
                <a:schemeClr val="tx1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419" sz="2000" b="0">
                <a:solidFill>
                  <a:schemeClr val="tx1"/>
                </a:solidFill>
              </a:rPr>
              <a:t>Disponible en 3 idiomas (inglés, francés y español)</a:t>
            </a:r>
            <a:endParaRPr lang="es-419" sz="20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C688D-8CCF-088E-5758-09EFEFDF3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CF46F0-57DC-3EF3-62D8-A6E435AB1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1E99FB-849E-CAAB-D1EA-DED177CD9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9</a:t>
            </a:fld>
            <a:endParaRPr lang="en-GB"/>
          </a:p>
        </p:txBody>
      </p:sp>
      <p:pic>
        <p:nvPicPr>
          <p:cNvPr id="9" name="Picture 8" descr="Qr code&#10;&#10;Description automatically generated">
            <a:extLst>
              <a:ext uri="{FF2B5EF4-FFF2-40B4-BE49-F238E27FC236}">
                <a16:creationId xmlns:a16="http://schemas.microsoft.com/office/drawing/2014/main" id="{6A3307C7-13EB-4B62-2942-FE27AEE630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035" y="186341"/>
            <a:ext cx="4322464" cy="6485318"/>
          </a:xfrm>
          <a:prstGeom prst="rect">
            <a:avLst/>
          </a:prstGeom>
        </p:spPr>
      </p:pic>
      <p:sp>
        <p:nvSpPr>
          <p:cNvPr id="7" name="Title 8">
            <a:extLst>
              <a:ext uri="{FF2B5EF4-FFF2-40B4-BE49-F238E27FC236}">
                <a16:creationId xmlns:a16="http://schemas.microsoft.com/office/drawing/2014/main" id="{B2657D52-6E46-D721-DBFB-1AC9D7D95313}"/>
              </a:ext>
            </a:extLst>
          </p:cNvPr>
          <p:cNvSpPr txBox="1">
            <a:spLocks/>
          </p:cNvSpPr>
          <p:nvPr/>
        </p:nvSpPr>
        <p:spPr>
          <a:xfrm>
            <a:off x="464049" y="1198572"/>
            <a:ext cx="11433663" cy="72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2400" b="0" dirty="0">
                <a:solidFill>
                  <a:schemeClr val="tx1"/>
                </a:solidFill>
              </a:rPr>
              <a:t>Sitio web: </a:t>
            </a:r>
            <a:r>
              <a:rPr lang="es-419" sz="1600" b="0" dirty="0">
                <a:solidFill>
                  <a:schemeClr val="tx1"/>
                </a:solidFill>
                <a:hlinkClick r:id="rId4"/>
              </a:rPr>
              <a:t>www.ilo.org/globalcare</a:t>
            </a:r>
            <a:endParaRPr lang="es-419" sz="1600" b="0" dirty="0">
              <a:solidFill>
                <a:schemeClr val="tx1"/>
              </a:solidFill>
            </a:endParaRPr>
          </a:p>
          <a:p>
            <a:endParaRPr lang="es-419" sz="2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210690"/>
      </p:ext>
    </p:extLst>
  </p:cSld>
  <p:clrMapOvr>
    <a:masterClrMapping/>
  </p:clrMapOvr>
</p:sld>
</file>

<file path=ppt/theme/theme1.xml><?xml version="1.0" encoding="utf-8"?>
<a:theme xmlns:a="http://schemas.openxmlformats.org/drawingml/2006/main" name="ILO 2020">
  <a:themeElements>
    <a:clrScheme name="ILO Jan 2020">
      <a:dk1>
        <a:srgbClr val="230050"/>
      </a:dk1>
      <a:lt1>
        <a:sysClr val="window" lastClr="FFFFFF"/>
      </a:lt1>
      <a:dk2>
        <a:srgbClr val="000000"/>
      </a:dk2>
      <a:lt2>
        <a:srgbClr val="F8FCFE"/>
      </a:lt2>
      <a:accent1>
        <a:srgbClr val="1E2DBE"/>
      </a:accent1>
      <a:accent2>
        <a:srgbClr val="FA3C4B"/>
      </a:accent2>
      <a:accent3>
        <a:srgbClr val="FFCD2D"/>
      </a:accent3>
      <a:accent4>
        <a:srgbClr val="960A55"/>
      </a:accent4>
      <a:accent5>
        <a:srgbClr val="05D2D2"/>
      </a:accent5>
      <a:accent6>
        <a:srgbClr val="8CE164"/>
      </a:accent6>
      <a:hlink>
        <a:srgbClr val="230050"/>
      </a:hlink>
      <a:folHlink>
        <a:srgbClr val="23005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A1C2288-CFEF-4F93-B5BB-5DDBEBB64353}" vid="{7F958106-6AC3-4891-A1B1-8705B12EFF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Spanish PowerPoint Presentation (3)</Template>
  <TotalTime>1</TotalTime>
  <Words>1840</Words>
  <Application>Microsoft Office PowerPoint</Application>
  <PresentationFormat>Widescreen</PresentationFormat>
  <Paragraphs>189</Paragraphs>
  <Slides>24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Noto Sans</vt:lpstr>
      <vt:lpstr>Wingdings 3</vt:lpstr>
      <vt:lpstr>ILO 2020</vt:lpstr>
      <vt:lpstr>Introducción al Portal mundial de la  OIT sobre las políticas de cuidados  y el Simulador de inversiones  ITUC Global Meeting on the Care Economy</vt:lpstr>
      <vt:lpstr>Portal mundial de la OIT sobre las políticas de cuidados y el Simulador de inversiones </vt:lpstr>
      <vt:lpstr>La importancia de las politicas de cuidados</vt:lpstr>
      <vt:lpstr>La vía óptima: las 5 recomendaciones para un trabajo decente de cuidados</vt:lpstr>
      <vt:lpstr>Una agenda común: Invertir en paquetes de políticas de cuidados transformadores </vt:lpstr>
      <vt:lpstr>Políticas de cuidados: progresos y desafíos </vt:lpstr>
      <vt:lpstr>Cerrar las brechas en las políticas de cuidado infantil: Asegurar una continuidad entre licencias y servicios de cuidado infantil</vt:lpstr>
      <vt:lpstr>Sólidos argumentos en pro de la inversión </vt:lpstr>
      <vt:lpstr>Portal mundial de la OIT sobre las políticas de cuidados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Simulador de inversiones en políticas de cuidados de la OIT</vt:lpstr>
      <vt:lpstr>Simulador de la OIT  de inversiones en políticas  de cuidados</vt:lpstr>
      <vt:lpstr>PowerPoint Presentation</vt:lpstr>
      <vt:lpstr>PowerPoint Presentation</vt:lpstr>
      <vt:lpstr>PowerPoint Presentation</vt:lpstr>
      <vt:lpstr>PowerPoint Presentation</vt:lpstr>
      <vt:lpstr>Parámetros de políticas transformadoras de la OIT</vt:lpstr>
      <vt:lpstr>Hacer realidad un mundo laboral más solidario y con mayor igualdad para todos  Para más información:   Página de la OIT sobre la economía de los cuidados:  La economía de los cuidados (ilo.org)  Portal mundial de la OIT sobre las políticas de cuidados:  ilo.org/globalcare  Contacto: GEDI@ilo.org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cuidados en el trabajo</dc:title>
  <dc:creator>Pastor Palacios, Lorena</dc:creator>
  <cp:lastModifiedBy>Lorena Pastor</cp:lastModifiedBy>
  <cp:revision>8</cp:revision>
  <dcterms:created xsi:type="dcterms:W3CDTF">2023-04-01T18:34:48Z</dcterms:created>
  <dcterms:modified xsi:type="dcterms:W3CDTF">2023-09-29T18:23:17Z</dcterms:modified>
</cp:coreProperties>
</file>